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embeddedFontLst>
    <p:embeddedFont>
      <p:font typeface="Abril Fatface"/>
      <p:regular r:id="rId15"/>
    </p:embeddedFont>
    <p:embeddedFont>
      <p:font typeface="Griffy"/>
      <p:regular r:id="rId16"/>
    </p:embeddedFont>
    <p:embeddedFont>
      <p:font typeface="Poppins"/>
      <p:regular r:id="rId17"/>
      <p:bold r:id="rId18"/>
      <p:italic r:id="rId19"/>
      <p:boldItalic r:id="rId20"/>
    </p:embeddedFont>
    <p:embeddedFont>
      <p:font typeface="Barlow Condensed"/>
      <p:regular r:id="rId21"/>
      <p:bold r:id="rId22"/>
      <p:italic r:id="rId23"/>
      <p:boldItalic r:id="rId24"/>
    </p:embeddedFont>
    <p:embeddedFont>
      <p:font typeface="Maven Pro"/>
      <p:regular r:id="rId25"/>
      <p:bold r:id="rId26"/>
    </p:embeddedFont>
    <p:embeddedFont>
      <p:font typeface="DM Sans"/>
      <p:regular r:id="rId27"/>
      <p:bold r:id="rId28"/>
      <p:italic r:id="rId29"/>
      <p:boldItalic r:id="rId30"/>
    </p:embeddedFont>
    <p:embeddedFont>
      <p:font typeface="Homemade Apple"/>
      <p:regular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boldItalic.fntdata"/><Relationship Id="rId22" Type="http://schemas.openxmlformats.org/officeDocument/2006/relationships/font" Target="fonts/BarlowCondensed-bold.fntdata"/><Relationship Id="rId21" Type="http://schemas.openxmlformats.org/officeDocument/2006/relationships/font" Target="fonts/BarlowCondensed-regular.fntdata"/><Relationship Id="rId24" Type="http://schemas.openxmlformats.org/officeDocument/2006/relationships/font" Target="fonts/BarlowCondensed-boldItalic.fntdata"/><Relationship Id="rId23" Type="http://schemas.openxmlformats.org/officeDocument/2006/relationships/font" Target="fonts/BarlowCondense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avenPro-bold.fntdata"/><Relationship Id="rId25" Type="http://schemas.openxmlformats.org/officeDocument/2006/relationships/font" Target="fonts/MavenPro-regular.fntdata"/><Relationship Id="rId28" Type="http://schemas.openxmlformats.org/officeDocument/2006/relationships/font" Target="fonts/DMSans-bold.fntdata"/><Relationship Id="rId27" Type="http://schemas.openxmlformats.org/officeDocument/2006/relationships/font" Target="fonts/DMSans-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DMSans-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omemadeApple-regular.fntdata"/><Relationship Id="rId30" Type="http://schemas.openxmlformats.org/officeDocument/2006/relationships/font" Target="fonts/DM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AbrilFatface-regular.fntdata"/><Relationship Id="rId14" Type="http://schemas.openxmlformats.org/officeDocument/2006/relationships/slide" Target="slides/slide9.xml"/><Relationship Id="rId17" Type="http://schemas.openxmlformats.org/officeDocument/2006/relationships/font" Target="fonts/Poppins-regular.fntdata"/><Relationship Id="rId16" Type="http://schemas.openxmlformats.org/officeDocument/2006/relationships/font" Target="fonts/Griffy-regular.fntdata"/><Relationship Id="rId19" Type="http://schemas.openxmlformats.org/officeDocument/2006/relationships/font" Target="fonts/Poppins-italic.fntdata"/><Relationship Id="rId18" Type="http://schemas.openxmlformats.org/officeDocument/2006/relationships/font" Target="fonts/Poppins-bold.fntdata"/></Relationships>
</file>

<file path=ppt/media/image1.png>
</file>

<file path=ppt/media/image11.png>
</file>

<file path=ppt/media/image2.png>
</file>

<file path=ppt/media/image3.png>
</file>

<file path=ppt/media/image4.png>
</file>

<file path=ppt/media/image5.png>
</file>

<file path=ppt/media/image6.gif>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a073618e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a073618e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a073618e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a073618e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2e959599a1e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2e959599a1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a073618e60_0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a073618e60_0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2e9870fd88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2e9870fd88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a073618e6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a073618e6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a073618e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a073618e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ga073618e6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 name="Google Shape;1071;ga073618e6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a073618e60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a073618e60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1.png"/><Relationship Id="rId11" Type="http://schemas.openxmlformats.org/officeDocument/2006/relationships/image" Target="../media/image3.png"/><Relationship Id="rId10" Type="http://schemas.openxmlformats.org/officeDocument/2006/relationships/image" Target="../media/image2.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5.png"/><Relationship Id="rId7" Type="http://schemas.openxmlformats.org/officeDocument/2006/relationships/hyperlink" Target="https://www.pinterest.com/slidesmania/" TargetMode="External"/><Relationship Id="rId8"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spTree>
      <p:nvGrpSpPr>
        <p:cNvPr id="15" name="Shape 15"/>
        <p:cNvGrpSpPr/>
        <p:nvPr/>
      </p:nvGrpSpPr>
      <p:grpSpPr>
        <a:xfrm>
          <a:off x="0" y="0"/>
          <a:ext cx="0" cy="0"/>
          <a:chOff x="0" y="0"/>
          <a:chExt cx="0" cy="0"/>
        </a:xfrm>
      </p:grpSpPr>
      <p:sp>
        <p:nvSpPr>
          <p:cNvPr id="16" name="Google Shape;16;p2"/>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 name="Google Shape;17;p2"/>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 name="Google Shape;18;p2"/>
          <p:cNvSpPr/>
          <p:nvPr/>
        </p:nvSpPr>
        <p:spPr>
          <a:xfrm rot="2244920">
            <a:off x="-10576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 name="Google Shape;19;p2"/>
          <p:cNvSpPr/>
          <p:nvPr/>
        </p:nvSpPr>
        <p:spPr>
          <a:xfrm rot="2244779">
            <a:off x="10709997" y="5517557"/>
            <a:ext cx="3158722" cy="3130283"/>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 name="Google Shape;20;p2"/>
          <p:cNvSpPr/>
          <p:nvPr/>
        </p:nvSpPr>
        <p:spPr>
          <a:xfrm rot="2244899">
            <a:off x="-710842" y="3217435"/>
            <a:ext cx="5669837" cy="575457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 name="Google Shape;21;p2"/>
          <p:cNvSpPr/>
          <p:nvPr/>
        </p:nvSpPr>
        <p:spPr>
          <a:xfrm>
            <a:off x="-1733400" y="-15765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22" name="Google Shape;22;p2"/>
          <p:cNvSpPr txBox="1"/>
          <p:nvPr>
            <p:ph type="title"/>
          </p:nvPr>
        </p:nvSpPr>
        <p:spPr>
          <a:xfrm>
            <a:off x="720400" y="2117375"/>
            <a:ext cx="8188500" cy="2454600"/>
          </a:xfrm>
          <a:prstGeom prst="rect">
            <a:avLst/>
          </a:prstGeom>
        </p:spPr>
        <p:txBody>
          <a:bodyPr anchorCtr="0" anchor="t" bIns="121900" lIns="121900" spcFirstLastPara="1" rIns="121900" wrap="square" tIns="121900">
            <a:noAutofit/>
          </a:bodyPr>
          <a:lstStyle>
            <a:lvl1pPr lvl="0">
              <a:spcBef>
                <a:spcPts val="0"/>
              </a:spcBef>
              <a:spcAft>
                <a:spcPts val="0"/>
              </a:spcAft>
              <a:buSzPts val="7000"/>
              <a:buNone/>
              <a:defRPr sz="7000"/>
            </a:lvl1pPr>
            <a:lvl2pPr lvl="1">
              <a:spcBef>
                <a:spcPts val="0"/>
              </a:spcBef>
              <a:spcAft>
                <a:spcPts val="0"/>
              </a:spcAft>
              <a:buSzPts val="7000"/>
              <a:buNone/>
              <a:defRPr sz="7000"/>
            </a:lvl2pPr>
            <a:lvl3pPr lvl="2">
              <a:spcBef>
                <a:spcPts val="0"/>
              </a:spcBef>
              <a:spcAft>
                <a:spcPts val="0"/>
              </a:spcAft>
              <a:buSzPts val="7000"/>
              <a:buNone/>
              <a:defRPr sz="7000"/>
            </a:lvl3pPr>
            <a:lvl4pPr lvl="3">
              <a:spcBef>
                <a:spcPts val="0"/>
              </a:spcBef>
              <a:spcAft>
                <a:spcPts val="0"/>
              </a:spcAft>
              <a:buSzPts val="7000"/>
              <a:buNone/>
              <a:defRPr sz="7000"/>
            </a:lvl4pPr>
            <a:lvl5pPr lvl="4">
              <a:spcBef>
                <a:spcPts val="0"/>
              </a:spcBef>
              <a:spcAft>
                <a:spcPts val="0"/>
              </a:spcAft>
              <a:buSzPts val="7000"/>
              <a:buNone/>
              <a:defRPr sz="7000"/>
            </a:lvl5pPr>
            <a:lvl6pPr lvl="5">
              <a:spcBef>
                <a:spcPts val="0"/>
              </a:spcBef>
              <a:spcAft>
                <a:spcPts val="0"/>
              </a:spcAft>
              <a:buSzPts val="7000"/>
              <a:buNone/>
              <a:defRPr sz="7000"/>
            </a:lvl6pPr>
            <a:lvl7pPr lvl="6">
              <a:spcBef>
                <a:spcPts val="0"/>
              </a:spcBef>
              <a:spcAft>
                <a:spcPts val="0"/>
              </a:spcAft>
              <a:buSzPts val="7000"/>
              <a:buNone/>
              <a:defRPr sz="7000"/>
            </a:lvl7pPr>
            <a:lvl8pPr lvl="7">
              <a:spcBef>
                <a:spcPts val="0"/>
              </a:spcBef>
              <a:spcAft>
                <a:spcPts val="0"/>
              </a:spcAft>
              <a:buSzPts val="7000"/>
              <a:buNone/>
              <a:defRPr sz="7000"/>
            </a:lvl8pPr>
            <a:lvl9pPr lvl="8">
              <a:spcBef>
                <a:spcPts val="0"/>
              </a:spcBef>
              <a:spcAft>
                <a:spcPts val="0"/>
              </a:spcAft>
              <a:buSzPts val="7000"/>
              <a:buNone/>
              <a:defRPr sz="7000"/>
            </a:lvl9pPr>
          </a:lstStyle>
          <a:p/>
        </p:txBody>
      </p:sp>
      <p:grpSp>
        <p:nvGrpSpPr>
          <p:cNvPr id="23" name="Google Shape;23;p2"/>
          <p:cNvGrpSpPr/>
          <p:nvPr/>
        </p:nvGrpSpPr>
        <p:grpSpPr>
          <a:xfrm>
            <a:off x="-4492350" y="-2781450"/>
            <a:ext cx="21176600" cy="12687750"/>
            <a:chOff x="-4492350" y="-2781450"/>
            <a:chExt cx="21176600" cy="12687750"/>
          </a:xfrm>
        </p:grpSpPr>
        <p:sp>
          <p:nvSpPr>
            <p:cNvPr id="24" name="Google Shape;24;p2"/>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 name="Google Shape;28;p2"/>
          <p:cNvCxnSpPr/>
          <p:nvPr/>
        </p:nvCxnSpPr>
        <p:spPr>
          <a:xfrm>
            <a:off x="447600" y="6553200"/>
            <a:ext cx="11411100" cy="0"/>
          </a:xfrm>
          <a:prstGeom prst="straightConnector1">
            <a:avLst/>
          </a:prstGeom>
          <a:noFill/>
          <a:ln cap="rnd" cmpd="sng" w="28575">
            <a:solidFill>
              <a:srgbClr val="000000"/>
            </a:solidFill>
            <a:prstDash val="solid"/>
            <a:round/>
            <a:headEnd len="med" w="med" type="none"/>
            <a:tailEnd len="med" w="med" type="none"/>
          </a:ln>
        </p:spPr>
      </p:cxnSp>
      <p:grpSp>
        <p:nvGrpSpPr>
          <p:cNvPr id="29" name="Google Shape;29;p2"/>
          <p:cNvGrpSpPr/>
          <p:nvPr/>
        </p:nvGrpSpPr>
        <p:grpSpPr>
          <a:xfrm>
            <a:off x="553762" y="631662"/>
            <a:ext cx="1612367" cy="858303"/>
            <a:chOff x="4935262" y="1546062"/>
            <a:chExt cx="1612367" cy="858303"/>
          </a:xfrm>
        </p:grpSpPr>
        <p:sp>
          <p:nvSpPr>
            <p:cNvPr id="30" name="Google Shape;30;p2"/>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2"/>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2"/>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2"/>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2"/>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2"/>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2"/>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2"/>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2"/>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2"/>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2"/>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2"/>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2"/>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2"/>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 name="Google Shape;44;p2"/>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 name="Google Shape;45;p2"/>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 name="Google Shape;46;p2"/>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2"/>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 name="Google Shape;48;p2"/>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 name="Google Shape;49;p2"/>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2"/>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2"/>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 name="Google Shape;52;p2"/>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2"/>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2"/>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2"/>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2"/>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2"/>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8" name="Google Shape;58;p2"/>
          <p:cNvGrpSpPr/>
          <p:nvPr/>
        </p:nvGrpSpPr>
        <p:grpSpPr>
          <a:xfrm>
            <a:off x="9964462" y="4555962"/>
            <a:ext cx="1612367" cy="858303"/>
            <a:chOff x="4935262" y="1546062"/>
            <a:chExt cx="1612367" cy="858303"/>
          </a:xfrm>
        </p:grpSpPr>
        <p:sp>
          <p:nvSpPr>
            <p:cNvPr id="59" name="Google Shape;59;p2"/>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2"/>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2"/>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2"/>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2"/>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2"/>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2"/>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2"/>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2"/>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2"/>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2"/>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2"/>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2"/>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 name="Google Shape;72;p2"/>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2"/>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 name="Google Shape;74;p2"/>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 name="Google Shape;75;p2"/>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2"/>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2"/>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2"/>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2"/>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2"/>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2"/>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2"/>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2"/>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 name="Google Shape;84;p2"/>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 name="Google Shape;85;p2"/>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2"/>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7" name="Google Shape;87;p2"/>
          <p:cNvSpPr/>
          <p:nvPr/>
        </p:nvSpPr>
        <p:spPr>
          <a:xfrm>
            <a:off x="223025" y="5025300"/>
            <a:ext cx="11658600" cy="1524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34650" y="1200"/>
            <a:ext cx="12261300" cy="6855600"/>
          </a:xfrm>
          <a:prstGeom prst="frame">
            <a:avLst>
              <a:gd fmla="val 5785" name="adj1"/>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txBox="1"/>
          <p:nvPr>
            <p:ph idx="1" type="subTitle"/>
          </p:nvPr>
        </p:nvSpPr>
        <p:spPr>
          <a:xfrm>
            <a:off x="432800" y="5715300"/>
            <a:ext cx="11379900" cy="717900"/>
          </a:xfrm>
          <a:prstGeom prst="rect">
            <a:avLst/>
          </a:prstGeom>
        </p:spPr>
        <p:txBody>
          <a:bodyPr anchorCtr="0" anchor="ctr" bIns="121900" lIns="121900" spcFirstLastPara="1" rIns="121900" wrap="square" tIns="121900">
            <a:noAutofit/>
          </a:bodyPr>
          <a:lstStyle>
            <a:lvl1pPr lvl="0">
              <a:lnSpc>
                <a:spcPct val="100000"/>
              </a:lnSpc>
              <a:spcBef>
                <a:spcPts val="0"/>
              </a:spcBef>
              <a:spcAft>
                <a:spcPts val="0"/>
              </a:spcAft>
              <a:buSzPts val="1900"/>
              <a:buNone/>
              <a:defRPr/>
            </a:lvl1pPr>
            <a:lvl2pPr lvl="1">
              <a:lnSpc>
                <a:spcPct val="100000"/>
              </a:lnSpc>
              <a:spcBef>
                <a:spcPts val="0"/>
              </a:spcBef>
              <a:spcAft>
                <a:spcPts val="0"/>
              </a:spcAft>
              <a:buSzPts val="1900"/>
              <a:buNone/>
              <a:defRPr/>
            </a:lvl2pPr>
            <a:lvl3pPr lvl="2">
              <a:lnSpc>
                <a:spcPct val="100000"/>
              </a:lnSpc>
              <a:spcBef>
                <a:spcPts val="0"/>
              </a:spcBef>
              <a:spcAft>
                <a:spcPts val="0"/>
              </a:spcAft>
              <a:buSzPts val="1900"/>
              <a:buNone/>
              <a:defRPr/>
            </a:lvl3pPr>
            <a:lvl4pPr lvl="3">
              <a:lnSpc>
                <a:spcPct val="100000"/>
              </a:lnSpc>
              <a:spcBef>
                <a:spcPts val="0"/>
              </a:spcBef>
              <a:spcAft>
                <a:spcPts val="0"/>
              </a:spcAft>
              <a:buSzPts val="1900"/>
              <a:buNone/>
              <a:defRPr/>
            </a:lvl4pPr>
            <a:lvl5pPr lvl="4">
              <a:lnSpc>
                <a:spcPct val="100000"/>
              </a:lnSpc>
              <a:spcBef>
                <a:spcPts val="0"/>
              </a:spcBef>
              <a:spcAft>
                <a:spcPts val="0"/>
              </a:spcAft>
              <a:buSzPts val="1900"/>
              <a:buNone/>
              <a:defRPr/>
            </a:lvl5pPr>
            <a:lvl6pPr lvl="5">
              <a:lnSpc>
                <a:spcPct val="100000"/>
              </a:lnSpc>
              <a:spcBef>
                <a:spcPts val="0"/>
              </a:spcBef>
              <a:spcAft>
                <a:spcPts val="0"/>
              </a:spcAft>
              <a:buSzPts val="1900"/>
              <a:buNone/>
              <a:defRPr/>
            </a:lvl6pPr>
            <a:lvl7pPr lvl="6">
              <a:lnSpc>
                <a:spcPct val="100000"/>
              </a:lnSpc>
              <a:spcBef>
                <a:spcPts val="0"/>
              </a:spcBef>
              <a:spcAft>
                <a:spcPts val="0"/>
              </a:spcAft>
              <a:buSzPts val="1900"/>
              <a:buNone/>
              <a:defRPr/>
            </a:lvl7pPr>
            <a:lvl8pPr lvl="7">
              <a:lnSpc>
                <a:spcPct val="100000"/>
              </a:lnSpc>
              <a:spcBef>
                <a:spcPts val="0"/>
              </a:spcBef>
              <a:spcAft>
                <a:spcPts val="0"/>
              </a:spcAft>
              <a:buSzPts val="1900"/>
              <a:buNone/>
              <a:defRPr/>
            </a:lvl8pPr>
            <a:lvl9pPr lvl="8">
              <a:lnSpc>
                <a:spcPct val="100000"/>
              </a:lnSpc>
              <a:spcBef>
                <a:spcPts val="0"/>
              </a:spcBef>
              <a:spcAft>
                <a:spcPts val="0"/>
              </a:spcAft>
              <a:buSzPts val="1900"/>
              <a:buNone/>
              <a:defRPr/>
            </a:lvl9pPr>
          </a:lstStyle>
          <a:p/>
        </p:txBody>
      </p:sp>
      <p:cxnSp>
        <p:nvCxnSpPr>
          <p:cNvPr id="90" name="Google Shape;90;p2"/>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sp>
        <p:nvSpPr>
          <p:cNvPr id="91" name="Google Shape;91;p2"/>
          <p:cNvSpPr txBox="1"/>
          <p:nvPr/>
        </p:nvSpPr>
        <p:spPr>
          <a:xfrm rot="5400000">
            <a:off x="-679350" y="45983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Condensed"/>
                <a:ea typeface="Barlow Condensed"/>
                <a:cs typeface="Barlow Condensed"/>
                <a:sym typeface="Barlow Condensed"/>
              </a:rPr>
              <a:t>SLIDESMANIA.COM</a:t>
            </a:r>
            <a:endParaRPr sz="1200">
              <a:solidFill>
                <a:schemeClr val="dk1"/>
              </a:solidFill>
              <a:latin typeface="Barlow Condensed"/>
              <a:ea typeface="Barlow Condensed"/>
              <a:cs typeface="Barlow Condensed"/>
              <a:sym typeface="Barlow Condense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
    <p:spTree>
      <p:nvGrpSpPr>
        <p:cNvPr id="479" name="Shape 479"/>
        <p:cNvGrpSpPr/>
        <p:nvPr/>
      </p:nvGrpSpPr>
      <p:grpSpPr>
        <a:xfrm>
          <a:off x="0" y="0"/>
          <a:ext cx="0" cy="0"/>
          <a:chOff x="0" y="0"/>
          <a:chExt cx="0" cy="0"/>
        </a:xfrm>
      </p:grpSpPr>
      <p:sp>
        <p:nvSpPr>
          <p:cNvPr id="480" name="Google Shape;480;p11"/>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81" name="Google Shape;481;p11"/>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82" name="Google Shape;482;p11"/>
          <p:cNvSpPr/>
          <p:nvPr/>
        </p:nvSpPr>
        <p:spPr>
          <a:xfrm rot="2244920">
            <a:off x="-10576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83" name="Google Shape;483;p11"/>
          <p:cNvSpPr/>
          <p:nvPr/>
        </p:nvSpPr>
        <p:spPr>
          <a:xfrm rot="2244779">
            <a:off x="10862397" y="5898557"/>
            <a:ext cx="3158722" cy="3130283"/>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84" name="Google Shape;484;p11"/>
          <p:cNvSpPr/>
          <p:nvPr/>
        </p:nvSpPr>
        <p:spPr>
          <a:xfrm rot="2244899">
            <a:off x="-710842" y="3217435"/>
            <a:ext cx="5669837" cy="575457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85" name="Google Shape;485;p11"/>
          <p:cNvSpPr/>
          <p:nvPr/>
        </p:nvSpPr>
        <p:spPr>
          <a:xfrm>
            <a:off x="-2495400" y="-21861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486" name="Google Shape;486;p11"/>
          <p:cNvSpPr txBox="1"/>
          <p:nvPr>
            <p:ph idx="1" type="subTitle"/>
          </p:nvPr>
        </p:nvSpPr>
        <p:spPr>
          <a:xfrm>
            <a:off x="524303" y="1729982"/>
            <a:ext cx="100842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200"/>
              <a:buNone/>
              <a:defRPr b="1" sz="2200"/>
            </a:lvl1pPr>
            <a:lvl2pPr lvl="1" rtl="0">
              <a:spcBef>
                <a:spcPts val="2100"/>
              </a:spcBef>
              <a:spcAft>
                <a:spcPts val="0"/>
              </a:spcAft>
              <a:buSzPts val="2200"/>
              <a:buNone/>
              <a:defRPr b="1" sz="2200"/>
            </a:lvl2pPr>
            <a:lvl3pPr lvl="2" rtl="0">
              <a:spcBef>
                <a:spcPts val="2100"/>
              </a:spcBef>
              <a:spcAft>
                <a:spcPts val="0"/>
              </a:spcAft>
              <a:buSzPts val="2200"/>
              <a:buNone/>
              <a:defRPr b="1" sz="2200"/>
            </a:lvl3pPr>
            <a:lvl4pPr lvl="3" rtl="0">
              <a:spcBef>
                <a:spcPts val="2100"/>
              </a:spcBef>
              <a:spcAft>
                <a:spcPts val="0"/>
              </a:spcAft>
              <a:buSzPts val="2200"/>
              <a:buNone/>
              <a:defRPr b="1" sz="2200"/>
            </a:lvl4pPr>
            <a:lvl5pPr lvl="4" rtl="0">
              <a:spcBef>
                <a:spcPts val="2100"/>
              </a:spcBef>
              <a:spcAft>
                <a:spcPts val="0"/>
              </a:spcAft>
              <a:buSzPts val="2200"/>
              <a:buNone/>
              <a:defRPr b="1" sz="2200"/>
            </a:lvl5pPr>
            <a:lvl6pPr lvl="5" rtl="0">
              <a:spcBef>
                <a:spcPts val="2100"/>
              </a:spcBef>
              <a:spcAft>
                <a:spcPts val="0"/>
              </a:spcAft>
              <a:buSzPts val="2200"/>
              <a:buNone/>
              <a:defRPr b="1" sz="2200"/>
            </a:lvl6pPr>
            <a:lvl7pPr lvl="6" rtl="0">
              <a:spcBef>
                <a:spcPts val="2100"/>
              </a:spcBef>
              <a:spcAft>
                <a:spcPts val="0"/>
              </a:spcAft>
              <a:buSzPts val="2200"/>
              <a:buNone/>
              <a:defRPr b="1" sz="2200"/>
            </a:lvl7pPr>
            <a:lvl8pPr lvl="7" rtl="0">
              <a:spcBef>
                <a:spcPts val="2100"/>
              </a:spcBef>
              <a:spcAft>
                <a:spcPts val="0"/>
              </a:spcAft>
              <a:buSzPts val="2200"/>
              <a:buNone/>
              <a:defRPr b="1" sz="2200"/>
            </a:lvl8pPr>
            <a:lvl9pPr lvl="8" rtl="0">
              <a:spcBef>
                <a:spcPts val="2100"/>
              </a:spcBef>
              <a:spcAft>
                <a:spcPts val="2100"/>
              </a:spcAft>
              <a:buSzPts val="2200"/>
              <a:buNone/>
              <a:defRPr b="1" sz="2200"/>
            </a:lvl9pPr>
          </a:lstStyle>
          <a:p/>
        </p:txBody>
      </p:sp>
      <p:sp>
        <p:nvSpPr>
          <p:cNvPr id="487" name="Google Shape;487;p11"/>
          <p:cNvSpPr txBox="1"/>
          <p:nvPr>
            <p:ph idx="2" type="subTitle"/>
          </p:nvPr>
        </p:nvSpPr>
        <p:spPr>
          <a:xfrm>
            <a:off x="524303" y="3334873"/>
            <a:ext cx="100842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200"/>
              <a:buNone/>
              <a:defRPr b="1" sz="2200"/>
            </a:lvl1pPr>
            <a:lvl2pPr lvl="1" rtl="0">
              <a:spcBef>
                <a:spcPts val="2100"/>
              </a:spcBef>
              <a:spcAft>
                <a:spcPts val="0"/>
              </a:spcAft>
              <a:buSzPts val="2200"/>
              <a:buNone/>
              <a:defRPr b="1" sz="2200"/>
            </a:lvl2pPr>
            <a:lvl3pPr lvl="2" rtl="0">
              <a:spcBef>
                <a:spcPts val="2100"/>
              </a:spcBef>
              <a:spcAft>
                <a:spcPts val="0"/>
              </a:spcAft>
              <a:buSzPts val="2200"/>
              <a:buNone/>
              <a:defRPr b="1" sz="2200"/>
            </a:lvl3pPr>
            <a:lvl4pPr lvl="3" rtl="0">
              <a:spcBef>
                <a:spcPts val="2100"/>
              </a:spcBef>
              <a:spcAft>
                <a:spcPts val="0"/>
              </a:spcAft>
              <a:buSzPts val="2200"/>
              <a:buNone/>
              <a:defRPr b="1" sz="2200"/>
            </a:lvl4pPr>
            <a:lvl5pPr lvl="4" rtl="0">
              <a:spcBef>
                <a:spcPts val="2100"/>
              </a:spcBef>
              <a:spcAft>
                <a:spcPts val="0"/>
              </a:spcAft>
              <a:buSzPts val="2200"/>
              <a:buNone/>
              <a:defRPr b="1" sz="2200"/>
            </a:lvl5pPr>
            <a:lvl6pPr lvl="5" rtl="0">
              <a:spcBef>
                <a:spcPts val="2100"/>
              </a:spcBef>
              <a:spcAft>
                <a:spcPts val="0"/>
              </a:spcAft>
              <a:buSzPts val="2200"/>
              <a:buNone/>
              <a:defRPr b="1" sz="2200"/>
            </a:lvl6pPr>
            <a:lvl7pPr lvl="6" rtl="0">
              <a:spcBef>
                <a:spcPts val="2100"/>
              </a:spcBef>
              <a:spcAft>
                <a:spcPts val="0"/>
              </a:spcAft>
              <a:buSzPts val="2200"/>
              <a:buNone/>
              <a:defRPr b="1" sz="2200"/>
            </a:lvl7pPr>
            <a:lvl8pPr lvl="7" rtl="0">
              <a:spcBef>
                <a:spcPts val="2100"/>
              </a:spcBef>
              <a:spcAft>
                <a:spcPts val="0"/>
              </a:spcAft>
              <a:buSzPts val="2200"/>
              <a:buNone/>
              <a:defRPr b="1" sz="2200"/>
            </a:lvl8pPr>
            <a:lvl9pPr lvl="8" rtl="0">
              <a:spcBef>
                <a:spcPts val="2100"/>
              </a:spcBef>
              <a:spcAft>
                <a:spcPts val="2100"/>
              </a:spcAft>
              <a:buSzPts val="2200"/>
              <a:buNone/>
              <a:defRPr b="1" sz="2200"/>
            </a:lvl9pPr>
          </a:lstStyle>
          <a:p/>
        </p:txBody>
      </p:sp>
      <p:sp>
        <p:nvSpPr>
          <p:cNvPr id="488" name="Google Shape;488;p11"/>
          <p:cNvSpPr txBox="1"/>
          <p:nvPr>
            <p:ph idx="3" type="subTitle"/>
          </p:nvPr>
        </p:nvSpPr>
        <p:spPr>
          <a:xfrm>
            <a:off x="524303" y="4939764"/>
            <a:ext cx="100842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200"/>
              <a:buNone/>
              <a:defRPr b="1" sz="2200"/>
            </a:lvl1pPr>
            <a:lvl2pPr lvl="1" rtl="0">
              <a:spcBef>
                <a:spcPts val="2100"/>
              </a:spcBef>
              <a:spcAft>
                <a:spcPts val="0"/>
              </a:spcAft>
              <a:buSzPts val="2200"/>
              <a:buNone/>
              <a:defRPr b="1" sz="2200"/>
            </a:lvl2pPr>
            <a:lvl3pPr lvl="2" rtl="0">
              <a:spcBef>
                <a:spcPts val="2100"/>
              </a:spcBef>
              <a:spcAft>
                <a:spcPts val="0"/>
              </a:spcAft>
              <a:buSzPts val="2200"/>
              <a:buNone/>
              <a:defRPr b="1" sz="2200"/>
            </a:lvl3pPr>
            <a:lvl4pPr lvl="3" rtl="0">
              <a:spcBef>
                <a:spcPts val="2100"/>
              </a:spcBef>
              <a:spcAft>
                <a:spcPts val="0"/>
              </a:spcAft>
              <a:buSzPts val="2200"/>
              <a:buNone/>
              <a:defRPr b="1" sz="2200"/>
            </a:lvl4pPr>
            <a:lvl5pPr lvl="4" rtl="0">
              <a:spcBef>
                <a:spcPts val="2100"/>
              </a:spcBef>
              <a:spcAft>
                <a:spcPts val="0"/>
              </a:spcAft>
              <a:buSzPts val="2200"/>
              <a:buNone/>
              <a:defRPr b="1" sz="2200"/>
            </a:lvl5pPr>
            <a:lvl6pPr lvl="5" rtl="0">
              <a:spcBef>
                <a:spcPts val="2100"/>
              </a:spcBef>
              <a:spcAft>
                <a:spcPts val="0"/>
              </a:spcAft>
              <a:buSzPts val="2200"/>
              <a:buNone/>
              <a:defRPr b="1" sz="2200"/>
            </a:lvl6pPr>
            <a:lvl7pPr lvl="6" rtl="0">
              <a:spcBef>
                <a:spcPts val="2100"/>
              </a:spcBef>
              <a:spcAft>
                <a:spcPts val="0"/>
              </a:spcAft>
              <a:buSzPts val="2200"/>
              <a:buNone/>
              <a:defRPr b="1" sz="2200"/>
            </a:lvl7pPr>
            <a:lvl8pPr lvl="7" rtl="0">
              <a:spcBef>
                <a:spcPts val="2100"/>
              </a:spcBef>
              <a:spcAft>
                <a:spcPts val="0"/>
              </a:spcAft>
              <a:buSzPts val="2200"/>
              <a:buNone/>
              <a:defRPr b="1" sz="2200"/>
            </a:lvl8pPr>
            <a:lvl9pPr lvl="8" rtl="0">
              <a:spcBef>
                <a:spcPts val="2100"/>
              </a:spcBef>
              <a:spcAft>
                <a:spcPts val="2100"/>
              </a:spcAft>
              <a:buSzPts val="2200"/>
              <a:buNone/>
              <a:defRPr b="1" sz="2200"/>
            </a:lvl9pPr>
          </a:lstStyle>
          <a:p/>
        </p:txBody>
      </p:sp>
      <p:sp>
        <p:nvSpPr>
          <p:cNvPr id="489" name="Google Shape;489;p11"/>
          <p:cNvSpPr txBox="1"/>
          <p:nvPr>
            <p:ph idx="4" type="body"/>
          </p:nvPr>
        </p:nvSpPr>
        <p:spPr>
          <a:xfrm>
            <a:off x="524294" y="2167931"/>
            <a:ext cx="10084200" cy="925200"/>
          </a:xfrm>
          <a:prstGeom prst="rect">
            <a:avLst/>
          </a:prstGeom>
        </p:spPr>
        <p:txBody>
          <a:bodyPr anchorCtr="0" anchor="t" bIns="121900" lIns="121900" spcFirstLastPara="1" rIns="121900" wrap="square" tIns="121900">
            <a:noAutofit/>
          </a:bodyPr>
          <a:lstStyle>
            <a:lvl1pPr indent="-342900" lvl="0" marL="457200">
              <a:spcBef>
                <a:spcPts val="0"/>
              </a:spcBef>
              <a:spcAft>
                <a:spcPts val="0"/>
              </a:spcAft>
              <a:buSzPts val="1800"/>
              <a:buChar char="●"/>
              <a:defRPr sz="1800"/>
            </a:lvl1pPr>
            <a:lvl2pPr indent="-342900" lvl="1" marL="914400">
              <a:spcBef>
                <a:spcPts val="2100"/>
              </a:spcBef>
              <a:spcAft>
                <a:spcPts val="0"/>
              </a:spcAft>
              <a:buSzPts val="1800"/>
              <a:buChar char="○"/>
              <a:defRPr sz="1800"/>
            </a:lvl2pPr>
            <a:lvl3pPr indent="-342900" lvl="2" marL="1371600">
              <a:spcBef>
                <a:spcPts val="2100"/>
              </a:spcBef>
              <a:spcAft>
                <a:spcPts val="0"/>
              </a:spcAft>
              <a:buSzPts val="1800"/>
              <a:buChar char="■"/>
              <a:defRPr sz="1800"/>
            </a:lvl3pPr>
            <a:lvl4pPr indent="-342900" lvl="3" marL="1828800">
              <a:spcBef>
                <a:spcPts val="2100"/>
              </a:spcBef>
              <a:spcAft>
                <a:spcPts val="0"/>
              </a:spcAft>
              <a:buSzPts val="1800"/>
              <a:buChar char="●"/>
              <a:defRPr sz="1800"/>
            </a:lvl4pPr>
            <a:lvl5pPr indent="-342900" lvl="4" marL="2286000">
              <a:spcBef>
                <a:spcPts val="2100"/>
              </a:spcBef>
              <a:spcAft>
                <a:spcPts val="0"/>
              </a:spcAft>
              <a:buSzPts val="1800"/>
              <a:buChar char="○"/>
              <a:defRPr sz="1800"/>
            </a:lvl5pPr>
            <a:lvl6pPr indent="-342900" lvl="5" marL="2743200">
              <a:spcBef>
                <a:spcPts val="2100"/>
              </a:spcBef>
              <a:spcAft>
                <a:spcPts val="0"/>
              </a:spcAft>
              <a:buSzPts val="1800"/>
              <a:buChar char="■"/>
              <a:defRPr sz="1800"/>
            </a:lvl6pPr>
            <a:lvl7pPr indent="-342900" lvl="6" marL="3200400">
              <a:spcBef>
                <a:spcPts val="2100"/>
              </a:spcBef>
              <a:spcAft>
                <a:spcPts val="0"/>
              </a:spcAft>
              <a:buSzPts val="1800"/>
              <a:buChar char="●"/>
              <a:defRPr sz="1800"/>
            </a:lvl7pPr>
            <a:lvl8pPr indent="-342900" lvl="7" marL="3657600">
              <a:spcBef>
                <a:spcPts val="2100"/>
              </a:spcBef>
              <a:spcAft>
                <a:spcPts val="0"/>
              </a:spcAft>
              <a:buSzPts val="1800"/>
              <a:buChar char="○"/>
              <a:defRPr sz="1800"/>
            </a:lvl8pPr>
            <a:lvl9pPr indent="-342900" lvl="8" marL="4114800">
              <a:spcBef>
                <a:spcPts val="2100"/>
              </a:spcBef>
              <a:spcAft>
                <a:spcPts val="2100"/>
              </a:spcAft>
              <a:buSzPts val="1800"/>
              <a:buChar char="■"/>
              <a:defRPr sz="1800"/>
            </a:lvl9pPr>
          </a:lstStyle>
          <a:p/>
        </p:txBody>
      </p:sp>
      <p:sp>
        <p:nvSpPr>
          <p:cNvPr id="490" name="Google Shape;490;p11"/>
          <p:cNvSpPr txBox="1"/>
          <p:nvPr>
            <p:ph idx="5" type="body"/>
          </p:nvPr>
        </p:nvSpPr>
        <p:spPr>
          <a:xfrm>
            <a:off x="524294" y="3761391"/>
            <a:ext cx="10084200" cy="923400"/>
          </a:xfrm>
          <a:prstGeom prst="rect">
            <a:avLst/>
          </a:prstGeom>
        </p:spPr>
        <p:txBody>
          <a:bodyPr anchorCtr="0" anchor="t" bIns="121900" lIns="121900" spcFirstLastPara="1" rIns="121900" wrap="square" tIns="121900">
            <a:noAutofit/>
          </a:bodyPr>
          <a:lstStyle>
            <a:lvl1pPr indent="-342900" lvl="0" marL="457200">
              <a:spcBef>
                <a:spcPts val="0"/>
              </a:spcBef>
              <a:spcAft>
                <a:spcPts val="0"/>
              </a:spcAft>
              <a:buSzPts val="1800"/>
              <a:buChar char="●"/>
              <a:defRPr sz="1800"/>
            </a:lvl1pPr>
            <a:lvl2pPr indent="-342900" lvl="1" marL="914400">
              <a:spcBef>
                <a:spcPts val="2100"/>
              </a:spcBef>
              <a:spcAft>
                <a:spcPts val="0"/>
              </a:spcAft>
              <a:buSzPts val="1800"/>
              <a:buChar char="○"/>
              <a:defRPr sz="1800"/>
            </a:lvl2pPr>
            <a:lvl3pPr indent="-342900" lvl="2" marL="1371600">
              <a:spcBef>
                <a:spcPts val="2100"/>
              </a:spcBef>
              <a:spcAft>
                <a:spcPts val="0"/>
              </a:spcAft>
              <a:buSzPts val="1800"/>
              <a:buChar char="■"/>
              <a:defRPr sz="1800"/>
            </a:lvl3pPr>
            <a:lvl4pPr indent="-342900" lvl="3" marL="1828800">
              <a:spcBef>
                <a:spcPts val="2100"/>
              </a:spcBef>
              <a:spcAft>
                <a:spcPts val="0"/>
              </a:spcAft>
              <a:buSzPts val="1800"/>
              <a:buChar char="●"/>
              <a:defRPr sz="1800"/>
            </a:lvl4pPr>
            <a:lvl5pPr indent="-342900" lvl="4" marL="2286000">
              <a:spcBef>
                <a:spcPts val="2100"/>
              </a:spcBef>
              <a:spcAft>
                <a:spcPts val="0"/>
              </a:spcAft>
              <a:buSzPts val="1800"/>
              <a:buChar char="○"/>
              <a:defRPr sz="1800"/>
            </a:lvl5pPr>
            <a:lvl6pPr indent="-342900" lvl="5" marL="2743200">
              <a:spcBef>
                <a:spcPts val="2100"/>
              </a:spcBef>
              <a:spcAft>
                <a:spcPts val="0"/>
              </a:spcAft>
              <a:buSzPts val="1800"/>
              <a:buChar char="■"/>
              <a:defRPr sz="1800"/>
            </a:lvl6pPr>
            <a:lvl7pPr indent="-342900" lvl="6" marL="3200400">
              <a:spcBef>
                <a:spcPts val="2100"/>
              </a:spcBef>
              <a:spcAft>
                <a:spcPts val="0"/>
              </a:spcAft>
              <a:buSzPts val="1800"/>
              <a:buChar char="●"/>
              <a:defRPr sz="1800"/>
            </a:lvl7pPr>
            <a:lvl8pPr indent="-342900" lvl="7" marL="3657600">
              <a:spcBef>
                <a:spcPts val="2100"/>
              </a:spcBef>
              <a:spcAft>
                <a:spcPts val="0"/>
              </a:spcAft>
              <a:buSzPts val="1800"/>
              <a:buChar char="○"/>
              <a:defRPr sz="1800"/>
            </a:lvl8pPr>
            <a:lvl9pPr indent="-342900" lvl="8" marL="4114800">
              <a:spcBef>
                <a:spcPts val="2100"/>
              </a:spcBef>
              <a:spcAft>
                <a:spcPts val="2100"/>
              </a:spcAft>
              <a:buSzPts val="1800"/>
              <a:buChar char="■"/>
              <a:defRPr sz="1800"/>
            </a:lvl9pPr>
          </a:lstStyle>
          <a:p/>
        </p:txBody>
      </p:sp>
      <p:sp>
        <p:nvSpPr>
          <p:cNvPr id="491" name="Google Shape;491;p11"/>
          <p:cNvSpPr txBox="1"/>
          <p:nvPr>
            <p:ph idx="6" type="body"/>
          </p:nvPr>
        </p:nvSpPr>
        <p:spPr>
          <a:xfrm>
            <a:off x="524294" y="5353051"/>
            <a:ext cx="10085700" cy="923400"/>
          </a:xfrm>
          <a:prstGeom prst="rect">
            <a:avLst/>
          </a:prstGeom>
        </p:spPr>
        <p:txBody>
          <a:bodyPr anchorCtr="0" anchor="t" bIns="121900" lIns="121900" spcFirstLastPara="1" rIns="121900" wrap="square" tIns="121900">
            <a:noAutofit/>
          </a:bodyPr>
          <a:lstStyle>
            <a:lvl1pPr indent="-342900" lvl="0" marL="457200">
              <a:spcBef>
                <a:spcPts val="0"/>
              </a:spcBef>
              <a:spcAft>
                <a:spcPts val="0"/>
              </a:spcAft>
              <a:buSzPts val="1800"/>
              <a:buChar char="●"/>
              <a:defRPr sz="1800"/>
            </a:lvl1pPr>
            <a:lvl2pPr indent="-342900" lvl="1" marL="914400">
              <a:spcBef>
                <a:spcPts val="2100"/>
              </a:spcBef>
              <a:spcAft>
                <a:spcPts val="0"/>
              </a:spcAft>
              <a:buSzPts val="1800"/>
              <a:buChar char="○"/>
              <a:defRPr sz="1800"/>
            </a:lvl2pPr>
            <a:lvl3pPr indent="-342900" lvl="2" marL="1371600">
              <a:spcBef>
                <a:spcPts val="2100"/>
              </a:spcBef>
              <a:spcAft>
                <a:spcPts val="0"/>
              </a:spcAft>
              <a:buSzPts val="1800"/>
              <a:buChar char="■"/>
              <a:defRPr sz="1800"/>
            </a:lvl3pPr>
            <a:lvl4pPr indent="-342900" lvl="3" marL="1828800">
              <a:spcBef>
                <a:spcPts val="2100"/>
              </a:spcBef>
              <a:spcAft>
                <a:spcPts val="0"/>
              </a:spcAft>
              <a:buSzPts val="1800"/>
              <a:buChar char="●"/>
              <a:defRPr sz="1800"/>
            </a:lvl4pPr>
            <a:lvl5pPr indent="-342900" lvl="4" marL="2286000">
              <a:spcBef>
                <a:spcPts val="2100"/>
              </a:spcBef>
              <a:spcAft>
                <a:spcPts val="0"/>
              </a:spcAft>
              <a:buSzPts val="1800"/>
              <a:buChar char="○"/>
              <a:defRPr sz="1800"/>
            </a:lvl5pPr>
            <a:lvl6pPr indent="-342900" lvl="5" marL="2743200">
              <a:spcBef>
                <a:spcPts val="2100"/>
              </a:spcBef>
              <a:spcAft>
                <a:spcPts val="0"/>
              </a:spcAft>
              <a:buSzPts val="1800"/>
              <a:buChar char="■"/>
              <a:defRPr sz="1800"/>
            </a:lvl6pPr>
            <a:lvl7pPr indent="-342900" lvl="6" marL="3200400">
              <a:spcBef>
                <a:spcPts val="2100"/>
              </a:spcBef>
              <a:spcAft>
                <a:spcPts val="0"/>
              </a:spcAft>
              <a:buSzPts val="1800"/>
              <a:buChar char="●"/>
              <a:defRPr sz="1800"/>
            </a:lvl7pPr>
            <a:lvl8pPr indent="-342900" lvl="7" marL="3657600">
              <a:spcBef>
                <a:spcPts val="2100"/>
              </a:spcBef>
              <a:spcAft>
                <a:spcPts val="0"/>
              </a:spcAft>
              <a:buSzPts val="1800"/>
              <a:buChar char="○"/>
              <a:defRPr sz="1800"/>
            </a:lvl8pPr>
            <a:lvl9pPr indent="-342900" lvl="8" marL="4114800">
              <a:spcBef>
                <a:spcPts val="2100"/>
              </a:spcBef>
              <a:spcAft>
                <a:spcPts val="2100"/>
              </a:spcAft>
              <a:buSzPts val="1800"/>
              <a:buChar char="■"/>
              <a:defRPr sz="1800"/>
            </a:lvl9pPr>
          </a:lstStyle>
          <a:p/>
        </p:txBody>
      </p:sp>
      <p:grpSp>
        <p:nvGrpSpPr>
          <p:cNvPr id="492" name="Google Shape;492;p11"/>
          <p:cNvGrpSpPr/>
          <p:nvPr/>
        </p:nvGrpSpPr>
        <p:grpSpPr>
          <a:xfrm rot="5400000">
            <a:off x="11011287" y="5643800"/>
            <a:ext cx="1612367" cy="341891"/>
            <a:chOff x="4935262" y="1546062"/>
            <a:chExt cx="1612367" cy="341891"/>
          </a:xfrm>
        </p:grpSpPr>
        <p:sp>
          <p:nvSpPr>
            <p:cNvPr id="493" name="Google Shape;493;p11"/>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11"/>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11"/>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11"/>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11"/>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11"/>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11"/>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11"/>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11"/>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11"/>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11"/>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11"/>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11"/>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11"/>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7" name="Google Shape;507;p11"/>
          <p:cNvGrpSpPr/>
          <p:nvPr/>
        </p:nvGrpSpPr>
        <p:grpSpPr>
          <a:xfrm>
            <a:off x="-4492350" y="-2781450"/>
            <a:ext cx="21176600" cy="12687750"/>
            <a:chOff x="-4492350" y="-2781450"/>
            <a:chExt cx="21176600" cy="12687750"/>
          </a:xfrm>
        </p:grpSpPr>
        <p:sp>
          <p:nvSpPr>
            <p:cNvPr id="508" name="Google Shape;508;p11"/>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2" name="Google Shape;512;p11"/>
          <p:cNvCxnSpPr/>
          <p:nvPr/>
        </p:nvCxnSpPr>
        <p:spPr>
          <a:xfrm>
            <a:off x="11348525" y="285750"/>
            <a:ext cx="0" cy="6379200"/>
          </a:xfrm>
          <a:prstGeom prst="straightConnector1">
            <a:avLst/>
          </a:prstGeom>
          <a:noFill/>
          <a:ln cap="rnd" cmpd="sng" w="28575">
            <a:solidFill>
              <a:schemeClr val="dk1"/>
            </a:solidFill>
            <a:prstDash val="solid"/>
            <a:round/>
            <a:headEnd len="med" w="med" type="none"/>
            <a:tailEnd len="med" w="med" type="none"/>
          </a:ln>
        </p:spPr>
      </p:cxnSp>
      <p:grpSp>
        <p:nvGrpSpPr>
          <p:cNvPr id="513" name="Google Shape;513;p11"/>
          <p:cNvGrpSpPr/>
          <p:nvPr/>
        </p:nvGrpSpPr>
        <p:grpSpPr>
          <a:xfrm>
            <a:off x="374662" y="292412"/>
            <a:ext cx="1612367" cy="858303"/>
            <a:chOff x="4935262" y="1546062"/>
            <a:chExt cx="1612367" cy="858303"/>
          </a:xfrm>
        </p:grpSpPr>
        <p:sp>
          <p:nvSpPr>
            <p:cNvPr id="514" name="Google Shape;514;p11"/>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11"/>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11"/>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11"/>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11"/>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11"/>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11"/>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11"/>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 name="Google Shape;522;p11"/>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11"/>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11"/>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11"/>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11"/>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11"/>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11"/>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11"/>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11"/>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11"/>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11"/>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11"/>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11"/>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11"/>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11"/>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11"/>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11"/>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11"/>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11"/>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11"/>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42" name="Google Shape;542;p11"/>
          <p:cNvSpPr txBox="1"/>
          <p:nvPr>
            <p:ph type="title"/>
          </p:nvPr>
        </p:nvSpPr>
        <p:spPr>
          <a:xfrm>
            <a:off x="415600" y="593375"/>
            <a:ext cx="104826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543" name="Google Shape;543;p11"/>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eam">
  <p:cSld name="CUSTOM_8_1">
    <p:spTree>
      <p:nvGrpSpPr>
        <p:cNvPr id="544" name="Shape 544"/>
        <p:cNvGrpSpPr/>
        <p:nvPr/>
      </p:nvGrpSpPr>
      <p:grpSpPr>
        <a:xfrm>
          <a:off x="0" y="0"/>
          <a:ext cx="0" cy="0"/>
          <a:chOff x="0" y="0"/>
          <a:chExt cx="0" cy="0"/>
        </a:xfrm>
      </p:grpSpPr>
      <p:sp>
        <p:nvSpPr>
          <p:cNvPr id="545" name="Google Shape;545;p12"/>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46" name="Google Shape;546;p12"/>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47" name="Google Shape;547;p12"/>
          <p:cNvSpPr/>
          <p:nvPr/>
        </p:nvSpPr>
        <p:spPr>
          <a:xfrm rot="2244920">
            <a:off x="-5242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48" name="Google Shape;548;p12"/>
          <p:cNvSpPr/>
          <p:nvPr/>
        </p:nvSpPr>
        <p:spPr>
          <a:xfrm rot="2244779">
            <a:off x="10633797"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549" name="Google Shape;549;p12"/>
          <p:cNvSpPr/>
          <p:nvPr/>
        </p:nvSpPr>
        <p:spPr>
          <a:xfrm rot="4794221">
            <a:off x="-883605" y="239657"/>
            <a:ext cx="5669597" cy="873684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50" name="Google Shape;550;p12"/>
          <p:cNvSpPr/>
          <p:nvPr/>
        </p:nvSpPr>
        <p:spPr>
          <a:xfrm rot="6682023">
            <a:off x="-620920" y="384920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51" name="Google Shape;551;p12"/>
          <p:cNvSpPr/>
          <p:nvPr/>
        </p:nvSpPr>
        <p:spPr>
          <a:xfrm>
            <a:off x="-1733400" y="-1576575"/>
            <a:ext cx="2977500" cy="2977500"/>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sz="1800">
              <a:solidFill>
                <a:srgbClr val="FFFFFF"/>
              </a:solidFill>
              <a:latin typeface="Calibri"/>
              <a:ea typeface="Calibri"/>
              <a:cs typeface="Calibri"/>
              <a:sym typeface="Calibri"/>
            </a:endParaRPr>
          </a:p>
        </p:txBody>
      </p:sp>
      <p:sp>
        <p:nvSpPr>
          <p:cNvPr id="552" name="Google Shape;552;p12"/>
          <p:cNvSpPr txBox="1"/>
          <p:nvPr>
            <p:ph idx="1" type="subTitle"/>
          </p:nvPr>
        </p:nvSpPr>
        <p:spPr>
          <a:xfrm>
            <a:off x="1189052" y="4020675"/>
            <a:ext cx="26589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553" name="Google Shape;553;p12"/>
          <p:cNvSpPr txBox="1"/>
          <p:nvPr>
            <p:ph idx="2" type="subTitle"/>
          </p:nvPr>
        </p:nvSpPr>
        <p:spPr>
          <a:xfrm>
            <a:off x="4713302" y="4020675"/>
            <a:ext cx="26589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554" name="Google Shape;554;p12"/>
          <p:cNvSpPr txBox="1"/>
          <p:nvPr>
            <p:ph idx="3" type="subTitle"/>
          </p:nvPr>
        </p:nvSpPr>
        <p:spPr>
          <a:xfrm>
            <a:off x="8237552" y="4020675"/>
            <a:ext cx="26586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555" name="Google Shape;555;p12"/>
          <p:cNvSpPr txBox="1"/>
          <p:nvPr>
            <p:ph type="title"/>
          </p:nvPr>
        </p:nvSpPr>
        <p:spPr>
          <a:xfrm>
            <a:off x="1189050" y="669575"/>
            <a:ext cx="97074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556" name="Google Shape;556;p12"/>
          <p:cNvSpPr txBox="1"/>
          <p:nvPr>
            <p:ph idx="4" type="body"/>
          </p:nvPr>
        </p:nvSpPr>
        <p:spPr>
          <a:xfrm>
            <a:off x="1189050" y="4458625"/>
            <a:ext cx="2658900" cy="9252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557" name="Google Shape;557;p12"/>
          <p:cNvSpPr txBox="1"/>
          <p:nvPr>
            <p:ph idx="5" type="body"/>
          </p:nvPr>
        </p:nvSpPr>
        <p:spPr>
          <a:xfrm>
            <a:off x="4713300" y="4447196"/>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558" name="Google Shape;558;p12"/>
          <p:cNvSpPr txBox="1"/>
          <p:nvPr>
            <p:ph idx="6" type="body"/>
          </p:nvPr>
        </p:nvSpPr>
        <p:spPr>
          <a:xfrm>
            <a:off x="8237550" y="4433967"/>
            <a:ext cx="2658900" cy="9234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210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grpSp>
        <p:nvGrpSpPr>
          <p:cNvPr id="559" name="Google Shape;559;p12"/>
          <p:cNvGrpSpPr/>
          <p:nvPr/>
        </p:nvGrpSpPr>
        <p:grpSpPr>
          <a:xfrm>
            <a:off x="-4492350" y="-2781450"/>
            <a:ext cx="21176600" cy="12687750"/>
            <a:chOff x="-4492350" y="-2781450"/>
            <a:chExt cx="21176600" cy="12687750"/>
          </a:xfrm>
        </p:grpSpPr>
        <p:sp>
          <p:nvSpPr>
            <p:cNvPr id="560" name="Google Shape;560;p12"/>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2"/>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2"/>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2"/>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12"/>
          <p:cNvGrpSpPr/>
          <p:nvPr/>
        </p:nvGrpSpPr>
        <p:grpSpPr>
          <a:xfrm>
            <a:off x="10325487" y="288637"/>
            <a:ext cx="1612367" cy="341891"/>
            <a:chOff x="4935262" y="1546062"/>
            <a:chExt cx="1612367" cy="341891"/>
          </a:xfrm>
        </p:grpSpPr>
        <p:sp>
          <p:nvSpPr>
            <p:cNvPr id="565" name="Google Shape;565;p12"/>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12"/>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12"/>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12"/>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12"/>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12"/>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12"/>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12"/>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12"/>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12"/>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12"/>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12"/>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12"/>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12"/>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79" name="Google Shape;579;p12"/>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Percentages">
  <p:cSld name="CUSTOM_11">
    <p:spTree>
      <p:nvGrpSpPr>
        <p:cNvPr id="580" name="Shape 580"/>
        <p:cNvGrpSpPr/>
        <p:nvPr/>
      </p:nvGrpSpPr>
      <p:grpSpPr>
        <a:xfrm>
          <a:off x="0" y="0"/>
          <a:ext cx="0" cy="0"/>
          <a:chOff x="0" y="0"/>
          <a:chExt cx="0" cy="0"/>
        </a:xfrm>
      </p:grpSpPr>
      <p:sp>
        <p:nvSpPr>
          <p:cNvPr id="581" name="Google Shape;581;p13"/>
          <p:cNvSpPr/>
          <p:nvPr/>
        </p:nvSpPr>
        <p:spPr>
          <a:xfrm flipH="1" rot="-2244882">
            <a:off x="1831903" y="-1933493"/>
            <a:ext cx="10140398" cy="9384090"/>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82" name="Google Shape;582;p13"/>
          <p:cNvSpPr/>
          <p:nvPr/>
        </p:nvSpPr>
        <p:spPr>
          <a:xfrm flipH="1" rot="-2244726">
            <a:off x="-3740435" y="4666085"/>
            <a:ext cx="4647568" cy="4605734"/>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583" name="Google Shape;583;p13"/>
          <p:cNvSpPr/>
          <p:nvPr/>
        </p:nvSpPr>
        <p:spPr>
          <a:xfrm flipH="1" rot="-2244899">
            <a:off x="8541155" y="4138184"/>
            <a:ext cx="5669837" cy="8736783"/>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84" name="Google Shape;584;p13"/>
          <p:cNvSpPr/>
          <p:nvPr/>
        </p:nvSpPr>
        <p:spPr>
          <a:xfrm flipH="1" rot="-6682023">
            <a:off x="3513242" y="-84504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85" name="Google Shape;585;p13"/>
          <p:cNvSpPr/>
          <p:nvPr/>
        </p:nvSpPr>
        <p:spPr>
          <a:xfrm flipH="1" rot="-2244868">
            <a:off x="-2842138" y="-126915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86" name="Google Shape;586;p13"/>
          <p:cNvSpPr/>
          <p:nvPr/>
        </p:nvSpPr>
        <p:spPr>
          <a:xfrm flipH="1">
            <a:off x="11702272" y="-23385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587" name="Google Shape;587;p13"/>
          <p:cNvSpPr/>
          <p:nvPr/>
        </p:nvSpPr>
        <p:spPr>
          <a:xfrm flipH="1" rot="-6682023">
            <a:off x="-2373208" y="601295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88" name="Google Shape;588;p13"/>
          <p:cNvSpPr txBox="1"/>
          <p:nvPr>
            <p:ph hasCustomPrompt="1" type="title"/>
          </p:nvPr>
        </p:nvSpPr>
        <p:spPr>
          <a:xfrm>
            <a:off x="715025" y="2378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589" name="Google Shape;589;p13"/>
          <p:cNvSpPr txBox="1"/>
          <p:nvPr>
            <p:ph idx="2" type="title"/>
          </p:nvPr>
        </p:nvSpPr>
        <p:spPr>
          <a:xfrm>
            <a:off x="715025" y="898175"/>
            <a:ext cx="107148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rtl="0" algn="ctr">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p:txBody>
      </p:sp>
      <p:sp>
        <p:nvSpPr>
          <p:cNvPr id="590" name="Google Shape;590;p13"/>
          <p:cNvSpPr txBox="1"/>
          <p:nvPr>
            <p:ph hasCustomPrompt="1" idx="3" type="title"/>
          </p:nvPr>
        </p:nvSpPr>
        <p:spPr>
          <a:xfrm>
            <a:off x="4516336" y="2378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591" name="Google Shape;591;p13"/>
          <p:cNvSpPr txBox="1"/>
          <p:nvPr>
            <p:ph hasCustomPrompt="1" idx="4" type="title"/>
          </p:nvPr>
        </p:nvSpPr>
        <p:spPr>
          <a:xfrm>
            <a:off x="8481454" y="2378150"/>
            <a:ext cx="2948400" cy="1188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592" name="Google Shape;592;p13"/>
          <p:cNvSpPr txBox="1"/>
          <p:nvPr>
            <p:ph idx="1" type="body"/>
          </p:nvPr>
        </p:nvSpPr>
        <p:spPr>
          <a:xfrm>
            <a:off x="8481446" y="3619725"/>
            <a:ext cx="2948400" cy="925200"/>
          </a:xfrm>
          <a:prstGeom prst="rect">
            <a:avLst/>
          </a:prstGeom>
        </p:spPr>
        <p:txBody>
          <a:bodyPr anchorCtr="0" anchor="t" bIns="121900" lIns="121900" spcFirstLastPara="1" rIns="121900" wrap="square" tIns="121900">
            <a:noAutofit/>
          </a:bodyPr>
          <a:lstStyle>
            <a:lvl1pPr indent="-368300" lvl="0" marL="457200" algn="ctr">
              <a:lnSpc>
                <a:spcPct val="100000"/>
              </a:lnSpc>
              <a:spcBef>
                <a:spcPts val="0"/>
              </a:spcBef>
              <a:spcAft>
                <a:spcPts val="0"/>
              </a:spcAft>
              <a:buSzPts val="2200"/>
              <a:buChar char="●"/>
              <a:defRPr sz="2200"/>
            </a:lvl1pPr>
            <a:lvl2pPr indent="-368300" lvl="1" marL="914400" algn="ctr">
              <a:lnSpc>
                <a:spcPct val="100000"/>
              </a:lnSpc>
              <a:spcBef>
                <a:spcPts val="0"/>
              </a:spcBef>
              <a:spcAft>
                <a:spcPts val="0"/>
              </a:spcAft>
              <a:buSzPts val="2200"/>
              <a:buChar char="○"/>
              <a:defRPr sz="2200"/>
            </a:lvl2pPr>
            <a:lvl3pPr indent="-368300" lvl="2" marL="1371600" algn="ctr">
              <a:lnSpc>
                <a:spcPct val="100000"/>
              </a:lnSpc>
              <a:spcBef>
                <a:spcPts val="0"/>
              </a:spcBef>
              <a:spcAft>
                <a:spcPts val="0"/>
              </a:spcAft>
              <a:buSzPts val="2200"/>
              <a:buChar char="■"/>
              <a:defRPr sz="2200"/>
            </a:lvl3pPr>
            <a:lvl4pPr indent="-368300" lvl="3" marL="1828800" algn="ctr">
              <a:lnSpc>
                <a:spcPct val="100000"/>
              </a:lnSpc>
              <a:spcBef>
                <a:spcPts val="0"/>
              </a:spcBef>
              <a:spcAft>
                <a:spcPts val="0"/>
              </a:spcAft>
              <a:buSzPts val="2200"/>
              <a:buChar char="●"/>
              <a:defRPr sz="2200"/>
            </a:lvl4pPr>
            <a:lvl5pPr indent="-368300" lvl="4" marL="2286000" algn="ctr">
              <a:lnSpc>
                <a:spcPct val="100000"/>
              </a:lnSpc>
              <a:spcBef>
                <a:spcPts val="0"/>
              </a:spcBef>
              <a:spcAft>
                <a:spcPts val="0"/>
              </a:spcAft>
              <a:buSzPts val="2200"/>
              <a:buChar char="○"/>
              <a:defRPr sz="2200"/>
            </a:lvl5pPr>
            <a:lvl6pPr indent="-368300" lvl="5" marL="2743200" algn="ctr">
              <a:lnSpc>
                <a:spcPct val="100000"/>
              </a:lnSpc>
              <a:spcBef>
                <a:spcPts val="0"/>
              </a:spcBef>
              <a:spcAft>
                <a:spcPts val="0"/>
              </a:spcAft>
              <a:buSzPts val="2200"/>
              <a:buChar char="■"/>
              <a:defRPr sz="2200"/>
            </a:lvl6pPr>
            <a:lvl7pPr indent="-368300" lvl="6" marL="3200400" algn="ctr">
              <a:lnSpc>
                <a:spcPct val="100000"/>
              </a:lnSpc>
              <a:spcBef>
                <a:spcPts val="0"/>
              </a:spcBef>
              <a:spcAft>
                <a:spcPts val="0"/>
              </a:spcAft>
              <a:buSzPts val="2200"/>
              <a:buChar char="●"/>
              <a:defRPr sz="2200"/>
            </a:lvl7pPr>
            <a:lvl8pPr indent="-368300" lvl="7" marL="3657600" algn="ctr">
              <a:lnSpc>
                <a:spcPct val="100000"/>
              </a:lnSpc>
              <a:spcBef>
                <a:spcPts val="0"/>
              </a:spcBef>
              <a:spcAft>
                <a:spcPts val="0"/>
              </a:spcAft>
              <a:buSzPts val="2200"/>
              <a:buChar char="○"/>
              <a:defRPr sz="2200"/>
            </a:lvl8pPr>
            <a:lvl9pPr indent="-368300" lvl="8" marL="4114800" algn="ctr">
              <a:lnSpc>
                <a:spcPct val="100000"/>
              </a:lnSpc>
              <a:spcBef>
                <a:spcPts val="0"/>
              </a:spcBef>
              <a:spcAft>
                <a:spcPts val="0"/>
              </a:spcAft>
              <a:buSzPts val="2200"/>
              <a:buChar char="■"/>
              <a:defRPr sz="2200"/>
            </a:lvl9pPr>
          </a:lstStyle>
          <a:p/>
        </p:txBody>
      </p:sp>
      <p:sp>
        <p:nvSpPr>
          <p:cNvPr id="593" name="Google Shape;593;p13"/>
          <p:cNvSpPr txBox="1"/>
          <p:nvPr>
            <p:ph idx="5" type="body"/>
          </p:nvPr>
        </p:nvSpPr>
        <p:spPr>
          <a:xfrm>
            <a:off x="4516345" y="36085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sp>
        <p:nvSpPr>
          <p:cNvPr id="594" name="Google Shape;594;p13"/>
          <p:cNvSpPr txBox="1"/>
          <p:nvPr>
            <p:ph idx="6" type="body"/>
          </p:nvPr>
        </p:nvSpPr>
        <p:spPr>
          <a:xfrm>
            <a:off x="715025" y="3608575"/>
            <a:ext cx="2948400" cy="925200"/>
          </a:xfrm>
          <a:prstGeom prst="rect">
            <a:avLst/>
          </a:prstGeom>
        </p:spPr>
        <p:txBody>
          <a:bodyPr anchorCtr="0" anchor="t" bIns="121900" lIns="121900" spcFirstLastPara="1" rIns="121900" wrap="square" tIns="121900">
            <a:noAutofit/>
          </a:bodyPr>
          <a:lstStyle>
            <a:lvl1pPr indent="-368300" lvl="0" marL="457200" rtl="0" algn="ctr">
              <a:lnSpc>
                <a:spcPct val="100000"/>
              </a:lnSpc>
              <a:spcBef>
                <a:spcPts val="0"/>
              </a:spcBef>
              <a:spcAft>
                <a:spcPts val="0"/>
              </a:spcAft>
              <a:buSzPts val="2200"/>
              <a:buChar char="●"/>
              <a:defRPr sz="2200"/>
            </a:lvl1pPr>
            <a:lvl2pPr indent="-368300" lvl="1" marL="914400" rtl="0" algn="ctr">
              <a:lnSpc>
                <a:spcPct val="100000"/>
              </a:lnSpc>
              <a:spcBef>
                <a:spcPts val="0"/>
              </a:spcBef>
              <a:spcAft>
                <a:spcPts val="0"/>
              </a:spcAft>
              <a:buSzPts val="2200"/>
              <a:buChar char="○"/>
              <a:defRPr sz="2200"/>
            </a:lvl2pPr>
            <a:lvl3pPr indent="-368300" lvl="2" marL="1371600" rtl="0" algn="ctr">
              <a:lnSpc>
                <a:spcPct val="100000"/>
              </a:lnSpc>
              <a:spcBef>
                <a:spcPts val="0"/>
              </a:spcBef>
              <a:spcAft>
                <a:spcPts val="0"/>
              </a:spcAft>
              <a:buSzPts val="2200"/>
              <a:buChar char="■"/>
              <a:defRPr sz="2200"/>
            </a:lvl3pPr>
            <a:lvl4pPr indent="-368300" lvl="3" marL="1828800" rtl="0" algn="ctr">
              <a:lnSpc>
                <a:spcPct val="100000"/>
              </a:lnSpc>
              <a:spcBef>
                <a:spcPts val="0"/>
              </a:spcBef>
              <a:spcAft>
                <a:spcPts val="0"/>
              </a:spcAft>
              <a:buSzPts val="2200"/>
              <a:buChar char="●"/>
              <a:defRPr sz="2200"/>
            </a:lvl4pPr>
            <a:lvl5pPr indent="-368300" lvl="4" marL="2286000" rtl="0" algn="ctr">
              <a:lnSpc>
                <a:spcPct val="100000"/>
              </a:lnSpc>
              <a:spcBef>
                <a:spcPts val="0"/>
              </a:spcBef>
              <a:spcAft>
                <a:spcPts val="0"/>
              </a:spcAft>
              <a:buSzPts val="2200"/>
              <a:buChar char="○"/>
              <a:defRPr sz="2200"/>
            </a:lvl5pPr>
            <a:lvl6pPr indent="-368300" lvl="5" marL="2743200" rtl="0" algn="ctr">
              <a:lnSpc>
                <a:spcPct val="100000"/>
              </a:lnSpc>
              <a:spcBef>
                <a:spcPts val="0"/>
              </a:spcBef>
              <a:spcAft>
                <a:spcPts val="0"/>
              </a:spcAft>
              <a:buSzPts val="2200"/>
              <a:buChar char="■"/>
              <a:defRPr sz="2200"/>
            </a:lvl6pPr>
            <a:lvl7pPr indent="-368300" lvl="6" marL="3200400" rtl="0" algn="ctr">
              <a:lnSpc>
                <a:spcPct val="100000"/>
              </a:lnSpc>
              <a:spcBef>
                <a:spcPts val="0"/>
              </a:spcBef>
              <a:spcAft>
                <a:spcPts val="0"/>
              </a:spcAft>
              <a:buSzPts val="2200"/>
              <a:buChar char="●"/>
              <a:defRPr sz="2200"/>
            </a:lvl7pPr>
            <a:lvl8pPr indent="-368300" lvl="7" marL="3657600" rtl="0" algn="ctr">
              <a:lnSpc>
                <a:spcPct val="100000"/>
              </a:lnSpc>
              <a:spcBef>
                <a:spcPts val="0"/>
              </a:spcBef>
              <a:spcAft>
                <a:spcPts val="0"/>
              </a:spcAft>
              <a:buSzPts val="2200"/>
              <a:buChar char="○"/>
              <a:defRPr sz="2200"/>
            </a:lvl8pPr>
            <a:lvl9pPr indent="-368300" lvl="8" marL="4114800" rtl="0" algn="ctr">
              <a:lnSpc>
                <a:spcPct val="100000"/>
              </a:lnSpc>
              <a:spcBef>
                <a:spcPts val="0"/>
              </a:spcBef>
              <a:spcAft>
                <a:spcPts val="0"/>
              </a:spcAft>
              <a:buSzPts val="2200"/>
              <a:buChar char="■"/>
              <a:defRPr sz="2200"/>
            </a:lvl9pPr>
          </a:lstStyle>
          <a:p/>
        </p:txBody>
      </p:sp>
      <p:cxnSp>
        <p:nvCxnSpPr>
          <p:cNvPr id="595" name="Google Shape;595;p13"/>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596" name="Google Shape;596;p13"/>
          <p:cNvGrpSpPr/>
          <p:nvPr/>
        </p:nvGrpSpPr>
        <p:grpSpPr>
          <a:xfrm>
            <a:off x="10268337" y="5851237"/>
            <a:ext cx="1612367" cy="341891"/>
            <a:chOff x="4935262" y="1546062"/>
            <a:chExt cx="1612367" cy="341891"/>
          </a:xfrm>
        </p:grpSpPr>
        <p:sp>
          <p:nvSpPr>
            <p:cNvPr id="597" name="Google Shape;597;p13"/>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13"/>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13"/>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13"/>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13"/>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13"/>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13"/>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13"/>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13"/>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13"/>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13"/>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13"/>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13"/>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13"/>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1" name="Google Shape;611;p13"/>
          <p:cNvGrpSpPr/>
          <p:nvPr/>
        </p:nvGrpSpPr>
        <p:grpSpPr>
          <a:xfrm>
            <a:off x="-4492350" y="-2781450"/>
            <a:ext cx="21176600" cy="12687750"/>
            <a:chOff x="-4492350" y="-2781450"/>
            <a:chExt cx="21176600" cy="12687750"/>
          </a:xfrm>
        </p:grpSpPr>
        <p:sp>
          <p:nvSpPr>
            <p:cNvPr id="612" name="Google Shape;612;p13"/>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3"/>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3"/>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13"/>
          <p:cNvGrpSpPr/>
          <p:nvPr/>
        </p:nvGrpSpPr>
        <p:grpSpPr>
          <a:xfrm>
            <a:off x="231337" y="230812"/>
            <a:ext cx="1612367" cy="858303"/>
            <a:chOff x="4935262" y="1546062"/>
            <a:chExt cx="1612367" cy="858303"/>
          </a:xfrm>
        </p:grpSpPr>
        <p:sp>
          <p:nvSpPr>
            <p:cNvPr id="617" name="Google Shape;617;p13"/>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8" name="Google Shape;618;p13"/>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9" name="Google Shape;619;p13"/>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13"/>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13"/>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13"/>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13"/>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13"/>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13"/>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13"/>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13"/>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13"/>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13"/>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13"/>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13"/>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13"/>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13"/>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13"/>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13"/>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13"/>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13"/>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13"/>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13"/>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13"/>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13"/>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13"/>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13"/>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13"/>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5" name="Google Shape;645;p13"/>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Six columns">
  <p:cSld name="CUSTOM_12">
    <p:spTree>
      <p:nvGrpSpPr>
        <p:cNvPr id="646" name="Shape 646"/>
        <p:cNvGrpSpPr/>
        <p:nvPr/>
      </p:nvGrpSpPr>
      <p:grpSpPr>
        <a:xfrm>
          <a:off x="0" y="0"/>
          <a:ext cx="0" cy="0"/>
          <a:chOff x="0" y="0"/>
          <a:chExt cx="0" cy="0"/>
        </a:xfrm>
      </p:grpSpPr>
      <p:sp>
        <p:nvSpPr>
          <p:cNvPr id="647" name="Google Shape;647;p14"/>
          <p:cNvSpPr/>
          <p:nvPr/>
        </p:nvSpPr>
        <p:spPr>
          <a:xfrm rot="2244882">
            <a:off x="-16530" y="-1933493"/>
            <a:ext cx="10140398" cy="9384090"/>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48" name="Google Shape;648;p14"/>
          <p:cNvSpPr/>
          <p:nvPr/>
        </p:nvSpPr>
        <p:spPr>
          <a:xfrm rot="2244726">
            <a:off x="11048639" y="4666085"/>
            <a:ext cx="4647568" cy="4605734"/>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649" name="Google Shape;649;p14"/>
          <p:cNvSpPr/>
          <p:nvPr/>
        </p:nvSpPr>
        <p:spPr>
          <a:xfrm rot="2244899">
            <a:off x="-2255220" y="4138184"/>
            <a:ext cx="5669837" cy="8736783"/>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50" name="Google Shape;650;p14"/>
          <p:cNvSpPr/>
          <p:nvPr/>
        </p:nvSpPr>
        <p:spPr>
          <a:xfrm rot="6682023">
            <a:off x="4547830" y="-84504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51" name="Google Shape;651;p14"/>
          <p:cNvSpPr/>
          <p:nvPr/>
        </p:nvSpPr>
        <p:spPr>
          <a:xfrm rot="2244868">
            <a:off x="8365139" y="-126915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52" name="Google Shape;652;p14"/>
          <p:cNvSpPr/>
          <p:nvPr/>
        </p:nvSpPr>
        <p:spPr>
          <a:xfrm>
            <a:off x="-2571600" y="-17289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653" name="Google Shape;653;p14"/>
          <p:cNvSpPr/>
          <p:nvPr/>
        </p:nvSpPr>
        <p:spPr>
          <a:xfrm rot="6682023">
            <a:off x="10434280" y="601295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54" name="Google Shape;654;p14"/>
          <p:cNvSpPr txBox="1"/>
          <p:nvPr>
            <p:ph idx="1" type="subTitle"/>
          </p:nvPr>
        </p:nvSpPr>
        <p:spPr>
          <a:xfrm>
            <a:off x="720400" y="216360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655" name="Google Shape;655;p14"/>
          <p:cNvSpPr txBox="1"/>
          <p:nvPr>
            <p:ph idx="2" type="subTitle"/>
          </p:nvPr>
        </p:nvSpPr>
        <p:spPr>
          <a:xfrm>
            <a:off x="720400" y="4020325"/>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656" name="Google Shape;656;p14"/>
          <p:cNvSpPr txBox="1"/>
          <p:nvPr>
            <p:ph idx="3" type="subTitle"/>
          </p:nvPr>
        </p:nvSpPr>
        <p:spPr>
          <a:xfrm>
            <a:off x="8381787" y="217298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657" name="Google Shape;657;p14"/>
          <p:cNvSpPr txBox="1"/>
          <p:nvPr>
            <p:ph idx="4" type="subTitle"/>
          </p:nvPr>
        </p:nvSpPr>
        <p:spPr>
          <a:xfrm>
            <a:off x="4571787" y="218095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658" name="Google Shape;658;p14"/>
          <p:cNvSpPr txBox="1"/>
          <p:nvPr>
            <p:ph idx="5" type="subTitle"/>
          </p:nvPr>
        </p:nvSpPr>
        <p:spPr>
          <a:xfrm>
            <a:off x="4571787" y="4020325"/>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659" name="Google Shape;659;p14"/>
          <p:cNvSpPr txBox="1"/>
          <p:nvPr>
            <p:ph idx="6" type="subTitle"/>
          </p:nvPr>
        </p:nvSpPr>
        <p:spPr>
          <a:xfrm>
            <a:off x="8381787" y="4001780"/>
            <a:ext cx="32505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b="1" sz="2000"/>
            </a:lvl1pPr>
            <a:lvl2pPr lvl="1" rtl="0">
              <a:spcBef>
                <a:spcPts val="2100"/>
              </a:spcBef>
              <a:spcAft>
                <a:spcPts val="0"/>
              </a:spcAft>
              <a:buSzPts val="2000"/>
              <a:buNone/>
              <a:defRPr b="1" sz="2000"/>
            </a:lvl2pPr>
            <a:lvl3pPr lvl="2" rtl="0">
              <a:spcBef>
                <a:spcPts val="2100"/>
              </a:spcBef>
              <a:spcAft>
                <a:spcPts val="0"/>
              </a:spcAft>
              <a:buSzPts val="2000"/>
              <a:buNone/>
              <a:defRPr b="1" sz="2000"/>
            </a:lvl3pPr>
            <a:lvl4pPr lvl="3" rtl="0">
              <a:spcBef>
                <a:spcPts val="2100"/>
              </a:spcBef>
              <a:spcAft>
                <a:spcPts val="0"/>
              </a:spcAft>
              <a:buSzPts val="2000"/>
              <a:buNone/>
              <a:defRPr b="1" sz="2000"/>
            </a:lvl4pPr>
            <a:lvl5pPr lvl="4" rtl="0">
              <a:spcBef>
                <a:spcPts val="2100"/>
              </a:spcBef>
              <a:spcAft>
                <a:spcPts val="0"/>
              </a:spcAft>
              <a:buSzPts val="2000"/>
              <a:buNone/>
              <a:defRPr b="1" sz="2000"/>
            </a:lvl5pPr>
            <a:lvl6pPr lvl="5" rtl="0">
              <a:spcBef>
                <a:spcPts val="2100"/>
              </a:spcBef>
              <a:spcAft>
                <a:spcPts val="0"/>
              </a:spcAft>
              <a:buSzPts val="2000"/>
              <a:buNone/>
              <a:defRPr b="1" sz="2000"/>
            </a:lvl6pPr>
            <a:lvl7pPr lvl="6" rtl="0">
              <a:spcBef>
                <a:spcPts val="2100"/>
              </a:spcBef>
              <a:spcAft>
                <a:spcPts val="0"/>
              </a:spcAft>
              <a:buSzPts val="2000"/>
              <a:buNone/>
              <a:defRPr b="1" sz="2000"/>
            </a:lvl7pPr>
            <a:lvl8pPr lvl="7" rtl="0">
              <a:spcBef>
                <a:spcPts val="2100"/>
              </a:spcBef>
              <a:spcAft>
                <a:spcPts val="0"/>
              </a:spcAft>
              <a:buSzPts val="2000"/>
              <a:buNone/>
              <a:defRPr b="1" sz="2000"/>
            </a:lvl8pPr>
            <a:lvl9pPr lvl="8" rtl="0">
              <a:spcBef>
                <a:spcPts val="2100"/>
              </a:spcBef>
              <a:spcAft>
                <a:spcPts val="2100"/>
              </a:spcAft>
              <a:buSzPts val="2000"/>
              <a:buNone/>
              <a:defRPr b="1" sz="2000"/>
            </a:lvl9pPr>
          </a:lstStyle>
          <a:p/>
        </p:txBody>
      </p:sp>
      <p:sp>
        <p:nvSpPr>
          <p:cNvPr id="660" name="Google Shape;660;p14"/>
          <p:cNvSpPr txBox="1"/>
          <p:nvPr>
            <p:ph type="title"/>
          </p:nvPr>
        </p:nvSpPr>
        <p:spPr>
          <a:xfrm>
            <a:off x="720400" y="898175"/>
            <a:ext cx="109119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661" name="Google Shape;661;p14"/>
          <p:cNvSpPr txBox="1"/>
          <p:nvPr>
            <p:ph idx="7" type="body"/>
          </p:nvPr>
        </p:nvSpPr>
        <p:spPr>
          <a:xfrm>
            <a:off x="4571787" y="2589800"/>
            <a:ext cx="3250500" cy="8340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662" name="Google Shape;662;p14"/>
          <p:cNvSpPr txBox="1"/>
          <p:nvPr>
            <p:ph idx="8" type="body"/>
          </p:nvPr>
        </p:nvSpPr>
        <p:spPr>
          <a:xfrm>
            <a:off x="8381787" y="44186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663" name="Google Shape;663;p14"/>
          <p:cNvSpPr txBox="1"/>
          <p:nvPr>
            <p:ph idx="9" type="body"/>
          </p:nvPr>
        </p:nvSpPr>
        <p:spPr>
          <a:xfrm>
            <a:off x="4571787" y="44186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664" name="Google Shape;664;p14"/>
          <p:cNvSpPr txBox="1"/>
          <p:nvPr>
            <p:ph idx="13" type="body"/>
          </p:nvPr>
        </p:nvSpPr>
        <p:spPr>
          <a:xfrm>
            <a:off x="720400" y="25898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665" name="Google Shape;665;p14"/>
          <p:cNvSpPr txBox="1"/>
          <p:nvPr>
            <p:ph idx="14" type="body"/>
          </p:nvPr>
        </p:nvSpPr>
        <p:spPr>
          <a:xfrm>
            <a:off x="8381787" y="25898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666" name="Google Shape;666;p14"/>
          <p:cNvSpPr txBox="1"/>
          <p:nvPr>
            <p:ph idx="15" type="body"/>
          </p:nvPr>
        </p:nvSpPr>
        <p:spPr>
          <a:xfrm>
            <a:off x="720400" y="4418600"/>
            <a:ext cx="3250500" cy="8340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grpSp>
        <p:nvGrpSpPr>
          <p:cNvPr id="667" name="Google Shape;667;p14"/>
          <p:cNvGrpSpPr/>
          <p:nvPr/>
        </p:nvGrpSpPr>
        <p:grpSpPr>
          <a:xfrm>
            <a:off x="-4492350" y="-2781450"/>
            <a:ext cx="21176600" cy="12687750"/>
            <a:chOff x="-4492350" y="-2781450"/>
            <a:chExt cx="21176600" cy="12687750"/>
          </a:xfrm>
        </p:grpSpPr>
        <p:sp>
          <p:nvSpPr>
            <p:cNvPr id="668" name="Google Shape;668;p14"/>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4"/>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4"/>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4"/>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2" name="Google Shape;672;p14"/>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673" name="Google Shape;673;p14"/>
          <p:cNvGrpSpPr/>
          <p:nvPr/>
        </p:nvGrpSpPr>
        <p:grpSpPr>
          <a:xfrm>
            <a:off x="10268337" y="5851237"/>
            <a:ext cx="1612367" cy="341891"/>
            <a:chOff x="4935262" y="1546062"/>
            <a:chExt cx="1612367" cy="341891"/>
          </a:xfrm>
        </p:grpSpPr>
        <p:sp>
          <p:nvSpPr>
            <p:cNvPr id="674" name="Google Shape;674;p14"/>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14"/>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14"/>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14"/>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14"/>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14"/>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14"/>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14"/>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14"/>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14"/>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14"/>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14"/>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14"/>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14"/>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8" name="Google Shape;688;p14"/>
          <p:cNvGrpSpPr/>
          <p:nvPr/>
        </p:nvGrpSpPr>
        <p:grpSpPr>
          <a:xfrm>
            <a:off x="231337" y="230812"/>
            <a:ext cx="1612367" cy="858303"/>
            <a:chOff x="4935262" y="1546062"/>
            <a:chExt cx="1612367" cy="858303"/>
          </a:xfrm>
        </p:grpSpPr>
        <p:sp>
          <p:nvSpPr>
            <p:cNvPr id="689" name="Google Shape;689;p14"/>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14"/>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14"/>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14"/>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14"/>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14"/>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14"/>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14"/>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14"/>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14"/>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14"/>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14"/>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14"/>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14"/>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14"/>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14"/>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14"/>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14"/>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14"/>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14"/>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14"/>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0" name="Google Shape;710;p14"/>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14"/>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2" name="Google Shape;712;p14"/>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3" name="Google Shape;713;p14"/>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14"/>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14"/>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14"/>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17" name="Google Shape;717;p14"/>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Map">
  <p:cSld name="CUSTOM_13">
    <p:spTree>
      <p:nvGrpSpPr>
        <p:cNvPr id="718" name="Shape 718"/>
        <p:cNvGrpSpPr/>
        <p:nvPr/>
      </p:nvGrpSpPr>
      <p:grpSpPr>
        <a:xfrm>
          <a:off x="0" y="0"/>
          <a:ext cx="0" cy="0"/>
          <a:chOff x="0" y="0"/>
          <a:chExt cx="0" cy="0"/>
        </a:xfrm>
      </p:grpSpPr>
      <p:sp>
        <p:nvSpPr>
          <p:cNvPr id="719" name="Google Shape;719;p15"/>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20" name="Google Shape;720;p15"/>
          <p:cNvSpPr/>
          <p:nvPr/>
        </p:nvSpPr>
        <p:spPr>
          <a:xfrm rot="2244920">
            <a:off x="-5242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21" name="Google Shape;721;p15"/>
          <p:cNvSpPr/>
          <p:nvPr/>
        </p:nvSpPr>
        <p:spPr>
          <a:xfrm rot="2244779">
            <a:off x="10633797"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722" name="Google Shape;722;p15"/>
          <p:cNvSpPr/>
          <p:nvPr/>
        </p:nvSpPr>
        <p:spPr>
          <a:xfrm rot="2244899">
            <a:off x="-2255220" y="4138184"/>
            <a:ext cx="5669837" cy="8736783"/>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23" name="Google Shape;723;p15"/>
          <p:cNvSpPr/>
          <p:nvPr/>
        </p:nvSpPr>
        <p:spPr>
          <a:xfrm rot="6682023">
            <a:off x="7081480" y="-224394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24" name="Google Shape;724;p15"/>
          <p:cNvSpPr/>
          <p:nvPr/>
        </p:nvSpPr>
        <p:spPr>
          <a:xfrm rot="2244868">
            <a:off x="8365139" y="-126915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25" name="Google Shape;725;p15"/>
          <p:cNvSpPr/>
          <p:nvPr/>
        </p:nvSpPr>
        <p:spPr>
          <a:xfrm rot="2244779">
            <a:off x="11776797" y="5517557"/>
            <a:ext cx="3158722" cy="3130283"/>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26" name="Google Shape;726;p15"/>
          <p:cNvSpPr/>
          <p:nvPr/>
        </p:nvSpPr>
        <p:spPr>
          <a:xfrm>
            <a:off x="-2190600" y="-21099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727" name="Google Shape;727;p15"/>
          <p:cNvSpPr txBox="1"/>
          <p:nvPr>
            <p:ph idx="1" type="subTitle"/>
          </p:nvPr>
        </p:nvSpPr>
        <p:spPr>
          <a:xfrm>
            <a:off x="8378500" y="1882375"/>
            <a:ext cx="33978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728" name="Google Shape;728;p15"/>
          <p:cNvSpPr txBox="1"/>
          <p:nvPr>
            <p:ph idx="2" type="subTitle"/>
          </p:nvPr>
        </p:nvSpPr>
        <p:spPr>
          <a:xfrm>
            <a:off x="8378500" y="4102757"/>
            <a:ext cx="33978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729" name="Google Shape;729;p15"/>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730" name="Google Shape;730;p15"/>
          <p:cNvSpPr txBox="1"/>
          <p:nvPr>
            <p:ph idx="3" type="body"/>
          </p:nvPr>
        </p:nvSpPr>
        <p:spPr>
          <a:xfrm>
            <a:off x="8378500" y="2318375"/>
            <a:ext cx="3397800" cy="1553400"/>
          </a:xfrm>
          <a:prstGeom prst="rect">
            <a:avLst/>
          </a:prstGeom>
        </p:spPr>
        <p:txBody>
          <a:bodyPr anchorCtr="0" anchor="t" bIns="121900" lIns="121900" spcFirstLastPara="1" rIns="121900" wrap="square" tIns="121900">
            <a:noAutofit/>
          </a:bodyPr>
          <a:lstStyle>
            <a:lvl1pPr indent="-317500" lvl="0" marL="457200">
              <a:lnSpc>
                <a:spcPct val="100000"/>
              </a:lnSpc>
              <a:spcBef>
                <a:spcPts val="0"/>
              </a:spcBef>
              <a:spcAft>
                <a:spcPts val="0"/>
              </a:spcAft>
              <a:buSzPts val="1400"/>
              <a:buChar char="●"/>
              <a:defRPr sz="1400"/>
            </a:lvl1pPr>
            <a:lvl2pPr indent="-317500" lvl="1" marL="914400">
              <a:lnSpc>
                <a:spcPct val="100000"/>
              </a:lnSpc>
              <a:spcBef>
                <a:spcPts val="0"/>
              </a:spcBef>
              <a:spcAft>
                <a:spcPts val="0"/>
              </a:spcAft>
              <a:buSzPts val="1400"/>
              <a:buChar char="○"/>
              <a:defRPr sz="1400"/>
            </a:lvl2pPr>
            <a:lvl3pPr indent="-317500" lvl="2" marL="1371600">
              <a:lnSpc>
                <a:spcPct val="100000"/>
              </a:lnSpc>
              <a:spcBef>
                <a:spcPts val="0"/>
              </a:spcBef>
              <a:spcAft>
                <a:spcPts val="0"/>
              </a:spcAft>
              <a:buSzPts val="1400"/>
              <a:buChar char="■"/>
              <a:defRPr sz="1400"/>
            </a:lvl3pPr>
            <a:lvl4pPr indent="-317500" lvl="3" marL="1828800">
              <a:lnSpc>
                <a:spcPct val="100000"/>
              </a:lnSpc>
              <a:spcBef>
                <a:spcPts val="0"/>
              </a:spcBef>
              <a:spcAft>
                <a:spcPts val="0"/>
              </a:spcAft>
              <a:buSzPts val="1400"/>
              <a:buChar char="●"/>
              <a:defRPr sz="1400"/>
            </a:lvl4pPr>
            <a:lvl5pPr indent="-317500" lvl="4" marL="2286000">
              <a:lnSpc>
                <a:spcPct val="100000"/>
              </a:lnSpc>
              <a:spcBef>
                <a:spcPts val="0"/>
              </a:spcBef>
              <a:spcAft>
                <a:spcPts val="0"/>
              </a:spcAft>
              <a:buSzPts val="1400"/>
              <a:buChar char="○"/>
              <a:defRPr sz="1400"/>
            </a:lvl5pPr>
            <a:lvl6pPr indent="-317500" lvl="5" marL="2743200">
              <a:lnSpc>
                <a:spcPct val="100000"/>
              </a:lnSpc>
              <a:spcBef>
                <a:spcPts val="0"/>
              </a:spcBef>
              <a:spcAft>
                <a:spcPts val="0"/>
              </a:spcAft>
              <a:buSzPts val="1400"/>
              <a:buChar char="■"/>
              <a:defRPr sz="1400"/>
            </a:lvl6pPr>
            <a:lvl7pPr indent="-317500" lvl="6" marL="3200400">
              <a:lnSpc>
                <a:spcPct val="100000"/>
              </a:lnSpc>
              <a:spcBef>
                <a:spcPts val="0"/>
              </a:spcBef>
              <a:spcAft>
                <a:spcPts val="0"/>
              </a:spcAft>
              <a:buSzPts val="1400"/>
              <a:buChar char="●"/>
              <a:defRPr sz="1400"/>
            </a:lvl7pPr>
            <a:lvl8pPr indent="-317500" lvl="7" marL="3657600">
              <a:lnSpc>
                <a:spcPct val="100000"/>
              </a:lnSpc>
              <a:spcBef>
                <a:spcPts val="0"/>
              </a:spcBef>
              <a:spcAft>
                <a:spcPts val="0"/>
              </a:spcAft>
              <a:buSzPts val="1400"/>
              <a:buChar char="○"/>
              <a:defRPr sz="1400"/>
            </a:lvl8pPr>
            <a:lvl9pPr indent="-317500" lvl="8" marL="4114800">
              <a:lnSpc>
                <a:spcPct val="100000"/>
              </a:lnSpc>
              <a:spcBef>
                <a:spcPts val="0"/>
              </a:spcBef>
              <a:spcAft>
                <a:spcPts val="0"/>
              </a:spcAft>
              <a:buSzPts val="1400"/>
              <a:buChar char="■"/>
              <a:defRPr sz="1400"/>
            </a:lvl9pPr>
          </a:lstStyle>
          <a:p/>
        </p:txBody>
      </p:sp>
      <p:sp>
        <p:nvSpPr>
          <p:cNvPr id="731" name="Google Shape;731;p15"/>
          <p:cNvSpPr txBox="1"/>
          <p:nvPr>
            <p:ph idx="4" type="body"/>
          </p:nvPr>
        </p:nvSpPr>
        <p:spPr>
          <a:xfrm>
            <a:off x="8378500" y="4506700"/>
            <a:ext cx="3397800" cy="1553400"/>
          </a:xfrm>
          <a:prstGeom prst="rect">
            <a:avLst/>
          </a:prstGeom>
        </p:spPr>
        <p:txBody>
          <a:bodyPr anchorCtr="0" anchor="t" bIns="121900" lIns="121900" spcFirstLastPara="1" rIns="121900" wrap="square" tIns="121900">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sz="1400"/>
            </a:lvl2pPr>
            <a:lvl3pPr indent="-317500" lvl="2" marL="1371600" rtl="0">
              <a:lnSpc>
                <a:spcPct val="100000"/>
              </a:lnSpc>
              <a:spcBef>
                <a:spcPts val="0"/>
              </a:spcBef>
              <a:spcAft>
                <a:spcPts val="0"/>
              </a:spcAft>
              <a:buSzPts val="1400"/>
              <a:buChar char="■"/>
              <a:defRPr sz="1400"/>
            </a:lvl3pPr>
            <a:lvl4pPr indent="-317500" lvl="3" marL="1828800" rtl="0">
              <a:lnSpc>
                <a:spcPct val="100000"/>
              </a:lnSpc>
              <a:spcBef>
                <a:spcPts val="0"/>
              </a:spcBef>
              <a:spcAft>
                <a:spcPts val="0"/>
              </a:spcAft>
              <a:buSzPts val="1400"/>
              <a:buChar char="●"/>
              <a:defRPr sz="1400"/>
            </a:lvl4pPr>
            <a:lvl5pPr indent="-317500" lvl="4" marL="2286000" rtl="0">
              <a:lnSpc>
                <a:spcPct val="100000"/>
              </a:lnSpc>
              <a:spcBef>
                <a:spcPts val="0"/>
              </a:spcBef>
              <a:spcAft>
                <a:spcPts val="0"/>
              </a:spcAft>
              <a:buSzPts val="1400"/>
              <a:buChar char="○"/>
              <a:defRPr sz="1400"/>
            </a:lvl5pPr>
            <a:lvl6pPr indent="-317500" lvl="5" marL="2743200" rtl="0">
              <a:lnSpc>
                <a:spcPct val="100000"/>
              </a:lnSpc>
              <a:spcBef>
                <a:spcPts val="0"/>
              </a:spcBef>
              <a:spcAft>
                <a:spcPts val="0"/>
              </a:spcAft>
              <a:buSzPts val="1400"/>
              <a:buChar char="■"/>
              <a:defRPr sz="1400"/>
            </a:lvl6pPr>
            <a:lvl7pPr indent="-317500" lvl="6" marL="3200400" rtl="0">
              <a:lnSpc>
                <a:spcPct val="100000"/>
              </a:lnSpc>
              <a:spcBef>
                <a:spcPts val="0"/>
              </a:spcBef>
              <a:spcAft>
                <a:spcPts val="0"/>
              </a:spcAft>
              <a:buSzPts val="1400"/>
              <a:buChar char="●"/>
              <a:defRPr sz="1400"/>
            </a:lvl7pPr>
            <a:lvl8pPr indent="-317500" lvl="7" marL="3657600" rtl="0">
              <a:lnSpc>
                <a:spcPct val="100000"/>
              </a:lnSpc>
              <a:spcBef>
                <a:spcPts val="0"/>
              </a:spcBef>
              <a:spcAft>
                <a:spcPts val="0"/>
              </a:spcAft>
              <a:buSzPts val="1400"/>
              <a:buChar char="○"/>
              <a:defRPr sz="1400"/>
            </a:lvl8pPr>
            <a:lvl9pPr indent="-317500" lvl="8" marL="4114800" rtl="0">
              <a:lnSpc>
                <a:spcPct val="100000"/>
              </a:lnSpc>
              <a:spcBef>
                <a:spcPts val="0"/>
              </a:spcBef>
              <a:spcAft>
                <a:spcPts val="0"/>
              </a:spcAft>
              <a:buSzPts val="1400"/>
              <a:buChar char="■"/>
              <a:defRPr sz="1400"/>
            </a:lvl9pPr>
          </a:lstStyle>
          <a:p/>
        </p:txBody>
      </p:sp>
      <p:grpSp>
        <p:nvGrpSpPr>
          <p:cNvPr id="732" name="Google Shape;732;p15"/>
          <p:cNvGrpSpPr/>
          <p:nvPr/>
        </p:nvGrpSpPr>
        <p:grpSpPr>
          <a:xfrm>
            <a:off x="-4492350" y="-2781450"/>
            <a:ext cx="21176600" cy="12687750"/>
            <a:chOff x="-4492350" y="-2781450"/>
            <a:chExt cx="21176600" cy="12687750"/>
          </a:xfrm>
        </p:grpSpPr>
        <p:sp>
          <p:nvSpPr>
            <p:cNvPr id="733" name="Google Shape;733;p15"/>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5"/>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5"/>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5"/>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37" name="Google Shape;737;p15"/>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738" name="Google Shape;738;p15"/>
          <p:cNvGrpSpPr/>
          <p:nvPr/>
        </p:nvGrpSpPr>
        <p:grpSpPr>
          <a:xfrm>
            <a:off x="362337" y="5851237"/>
            <a:ext cx="1612367" cy="341891"/>
            <a:chOff x="4935262" y="1546062"/>
            <a:chExt cx="1612367" cy="341891"/>
          </a:xfrm>
        </p:grpSpPr>
        <p:sp>
          <p:nvSpPr>
            <p:cNvPr id="739" name="Google Shape;739;p15"/>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15"/>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15"/>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15"/>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15"/>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15"/>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15"/>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15"/>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7" name="Google Shape;747;p15"/>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8" name="Google Shape;748;p15"/>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15"/>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0" name="Google Shape;750;p15"/>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1" name="Google Shape;751;p15"/>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15"/>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53" name="Google Shape;753;p15"/>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Timeline">
  <p:cSld name="CUSTOM_14">
    <p:spTree>
      <p:nvGrpSpPr>
        <p:cNvPr id="754" name="Shape 754"/>
        <p:cNvGrpSpPr/>
        <p:nvPr/>
      </p:nvGrpSpPr>
      <p:grpSpPr>
        <a:xfrm>
          <a:off x="0" y="0"/>
          <a:ext cx="0" cy="0"/>
          <a:chOff x="0" y="0"/>
          <a:chExt cx="0" cy="0"/>
        </a:xfrm>
      </p:grpSpPr>
      <p:sp>
        <p:nvSpPr>
          <p:cNvPr id="755" name="Google Shape;755;p16"/>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56" name="Google Shape;756;p16"/>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57" name="Google Shape;757;p16"/>
          <p:cNvSpPr/>
          <p:nvPr/>
        </p:nvSpPr>
        <p:spPr>
          <a:xfrm rot="2244920">
            <a:off x="-10576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58" name="Google Shape;758;p16"/>
          <p:cNvSpPr/>
          <p:nvPr/>
        </p:nvSpPr>
        <p:spPr>
          <a:xfrm rot="2244779">
            <a:off x="10709997" y="5517557"/>
            <a:ext cx="3158722" cy="3130283"/>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59" name="Google Shape;759;p16"/>
          <p:cNvSpPr/>
          <p:nvPr/>
        </p:nvSpPr>
        <p:spPr>
          <a:xfrm rot="2244899">
            <a:off x="-710842" y="3217435"/>
            <a:ext cx="5669837" cy="575457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60" name="Google Shape;760;p16"/>
          <p:cNvSpPr/>
          <p:nvPr/>
        </p:nvSpPr>
        <p:spPr>
          <a:xfrm>
            <a:off x="-1733400" y="-15765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nvGrpSpPr>
          <p:cNvPr id="761" name="Google Shape;761;p16"/>
          <p:cNvGrpSpPr/>
          <p:nvPr/>
        </p:nvGrpSpPr>
        <p:grpSpPr>
          <a:xfrm>
            <a:off x="-4492350" y="-2781450"/>
            <a:ext cx="21176600" cy="12687750"/>
            <a:chOff x="-4492350" y="-2781450"/>
            <a:chExt cx="21176600" cy="12687750"/>
          </a:xfrm>
        </p:grpSpPr>
        <p:sp>
          <p:nvSpPr>
            <p:cNvPr id="762" name="Google Shape;762;p16"/>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6"/>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6"/>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 name="Google Shape;766;p16"/>
          <p:cNvSpPr txBox="1"/>
          <p:nvPr>
            <p:ph idx="1" type="subTitle"/>
          </p:nvPr>
        </p:nvSpPr>
        <p:spPr>
          <a:xfrm>
            <a:off x="415600"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767" name="Google Shape;767;p16"/>
          <p:cNvSpPr txBox="1"/>
          <p:nvPr>
            <p:ph idx="2" type="subTitle"/>
          </p:nvPr>
        </p:nvSpPr>
        <p:spPr>
          <a:xfrm>
            <a:off x="277537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768" name="Google Shape;768;p16"/>
          <p:cNvSpPr txBox="1"/>
          <p:nvPr>
            <p:ph idx="3" type="subTitle"/>
          </p:nvPr>
        </p:nvSpPr>
        <p:spPr>
          <a:xfrm>
            <a:off x="5135153"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769" name="Google Shape;769;p16"/>
          <p:cNvSpPr txBox="1"/>
          <p:nvPr>
            <p:ph idx="4" type="subTitle"/>
          </p:nvPr>
        </p:nvSpPr>
        <p:spPr>
          <a:xfrm>
            <a:off x="7494930"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770" name="Google Shape;770;p16"/>
          <p:cNvSpPr txBox="1"/>
          <p:nvPr>
            <p:ph idx="5" type="subTitle"/>
          </p:nvPr>
        </p:nvSpPr>
        <p:spPr>
          <a:xfrm>
            <a:off x="985470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771" name="Google Shape;771;p16"/>
          <p:cNvSpPr txBox="1"/>
          <p:nvPr>
            <p:ph type="title"/>
          </p:nvPr>
        </p:nvSpPr>
        <p:spPr>
          <a:xfrm>
            <a:off x="415600" y="9743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772" name="Google Shape;772;p16"/>
          <p:cNvSpPr txBox="1"/>
          <p:nvPr>
            <p:ph idx="6" type="body"/>
          </p:nvPr>
        </p:nvSpPr>
        <p:spPr>
          <a:xfrm>
            <a:off x="415600" y="3238625"/>
            <a:ext cx="1997700" cy="23301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773" name="Google Shape;773;p16"/>
          <p:cNvSpPr txBox="1"/>
          <p:nvPr>
            <p:ph idx="7" type="body"/>
          </p:nvPr>
        </p:nvSpPr>
        <p:spPr>
          <a:xfrm>
            <a:off x="277537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774" name="Google Shape;774;p16"/>
          <p:cNvSpPr txBox="1"/>
          <p:nvPr>
            <p:ph idx="8" type="body"/>
          </p:nvPr>
        </p:nvSpPr>
        <p:spPr>
          <a:xfrm>
            <a:off x="513515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775" name="Google Shape;775;p16"/>
          <p:cNvSpPr txBox="1"/>
          <p:nvPr>
            <p:ph idx="9" type="body"/>
          </p:nvPr>
        </p:nvSpPr>
        <p:spPr>
          <a:xfrm>
            <a:off x="749492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776" name="Google Shape;776;p16"/>
          <p:cNvSpPr txBox="1"/>
          <p:nvPr>
            <p:ph idx="13" type="body"/>
          </p:nvPr>
        </p:nvSpPr>
        <p:spPr>
          <a:xfrm>
            <a:off x="985470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grpSp>
        <p:nvGrpSpPr>
          <p:cNvPr id="777" name="Google Shape;777;p16"/>
          <p:cNvGrpSpPr/>
          <p:nvPr/>
        </p:nvGrpSpPr>
        <p:grpSpPr>
          <a:xfrm>
            <a:off x="10309737" y="6319937"/>
            <a:ext cx="1612367" cy="341891"/>
            <a:chOff x="4935262" y="1546062"/>
            <a:chExt cx="1612367" cy="341891"/>
          </a:xfrm>
        </p:grpSpPr>
        <p:sp>
          <p:nvSpPr>
            <p:cNvPr id="778" name="Google Shape;778;p16"/>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16"/>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0" name="Google Shape;780;p16"/>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16"/>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16"/>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16"/>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16"/>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16"/>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16"/>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16"/>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8" name="Google Shape;788;p16"/>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16"/>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16"/>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16"/>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92" name="Google Shape;792;p16"/>
          <p:cNvGrpSpPr/>
          <p:nvPr/>
        </p:nvGrpSpPr>
        <p:grpSpPr>
          <a:xfrm>
            <a:off x="240062" y="291812"/>
            <a:ext cx="1612367" cy="858303"/>
            <a:chOff x="4935262" y="1546062"/>
            <a:chExt cx="1612367" cy="858303"/>
          </a:xfrm>
        </p:grpSpPr>
        <p:sp>
          <p:nvSpPr>
            <p:cNvPr id="793" name="Google Shape;793;p16"/>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16"/>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16"/>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16"/>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16"/>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16"/>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16"/>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16"/>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16"/>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16"/>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16"/>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16"/>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16"/>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16"/>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16"/>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16"/>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16"/>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16"/>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16"/>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16"/>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3" name="Google Shape;813;p16"/>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16"/>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16"/>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16"/>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16"/>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16"/>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16"/>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16"/>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21" name="Google Shape;821;p16"/>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6 Title and text left">
  <p:cSld name="CUSTOM_15">
    <p:spTree>
      <p:nvGrpSpPr>
        <p:cNvPr id="822" name="Shape 822"/>
        <p:cNvGrpSpPr/>
        <p:nvPr/>
      </p:nvGrpSpPr>
      <p:grpSpPr>
        <a:xfrm>
          <a:off x="0" y="0"/>
          <a:ext cx="0" cy="0"/>
          <a:chOff x="0" y="0"/>
          <a:chExt cx="0" cy="0"/>
        </a:xfrm>
      </p:grpSpPr>
      <p:sp>
        <p:nvSpPr>
          <p:cNvPr id="823" name="Google Shape;823;p17"/>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24" name="Google Shape;824;p17"/>
          <p:cNvSpPr/>
          <p:nvPr/>
        </p:nvSpPr>
        <p:spPr>
          <a:xfrm rot="2244920">
            <a:off x="-5242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25" name="Google Shape;825;p17"/>
          <p:cNvSpPr/>
          <p:nvPr/>
        </p:nvSpPr>
        <p:spPr>
          <a:xfrm rot="2244779">
            <a:off x="10633797"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826" name="Google Shape;826;p17"/>
          <p:cNvSpPr/>
          <p:nvPr/>
        </p:nvSpPr>
        <p:spPr>
          <a:xfrm rot="2244899">
            <a:off x="-2255220" y="4138184"/>
            <a:ext cx="5669837" cy="8736783"/>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27" name="Google Shape;827;p17"/>
          <p:cNvSpPr/>
          <p:nvPr/>
        </p:nvSpPr>
        <p:spPr>
          <a:xfrm rot="6682023">
            <a:off x="7081480" y="-224394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28" name="Google Shape;828;p17"/>
          <p:cNvSpPr/>
          <p:nvPr/>
        </p:nvSpPr>
        <p:spPr>
          <a:xfrm rot="2244868">
            <a:off x="8365139" y="-126915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29" name="Google Shape;829;p17"/>
          <p:cNvSpPr/>
          <p:nvPr/>
        </p:nvSpPr>
        <p:spPr>
          <a:xfrm rot="2244779">
            <a:off x="11776797" y="5517557"/>
            <a:ext cx="3158722" cy="3130283"/>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30" name="Google Shape;830;p17"/>
          <p:cNvSpPr/>
          <p:nvPr/>
        </p:nvSpPr>
        <p:spPr>
          <a:xfrm>
            <a:off x="-2190600" y="-21099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831" name="Google Shape;831;p17"/>
          <p:cNvSpPr txBox="1"/>
          <p:nvPr>
            <p:ph type="title"/>
          </p:nvPr>
        </p:nvSpPr>
        <p:spPr>
          <a:xfrm>
            <a:off x="644200" y="974375"/>
            <a:ext cx="5581500" cy="763500"/>
          </a:xfrm>
          <a:prstGeom prst="rect">
            <a:avLst/>
          </a:prstGeom>
        </p:spPr>
        <p:txBody>
          <a:bodyPr anchorCtr="0" anchor="t" bIns="121900" lIns="121900" spcFirstLastPara="1" rIns="121900" wrap="square" tIns="121900">
            <a:noAutofit/>
          </a:bodyPr>
          <a:lstStyle>
            <a:lvl1pPr indent="0" lvl="0" marL="0" marR="0" rtl="0" algn="r">
              <a:lnSpc>
                <a:spcPct val="100000"/>
              </a:lnSpc>
              <a:spcBef>
                <a:spcPts val="0"/>
              </a:spcBef>
              <a:spcAft>
                <a:spcPts val="0"/>
              </a:spcAft>
              <a:buClr>
                <a:schemeClr val="dk1"/>
              </a:buClr>
              <a:buSzPts val="4000"/>
              <a:buFont typeface="Aldrich"/>
              <a:buNone/>
              <a:defRPr/>
            </a:lvl1pPr>
            <a:lvl2pPr lvl="1"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832" name="Google Shape;832;p17"/>
          <p:cNvSpPr txBox="1"/>
          <p:nvPr>
            <p:ph idx="1" type="body"/>
          </p:nvPr>
        </p:nvSpPr>
        <p:spPr>
          <a:xfrm>
            <a:off x="644050" y="2097700"/>
            <a:ext cx="5581500" cy="3565800"/>
          </a:xfrm>
          <a:prstGeom prst="rect">
            <a:avLst/>
          </a:prstGeom>
        </p:spPr>
        <p:txBody>
          <a:bodyPr anchorCtr="0" anchor="t" bIns="121900" lIns="121900" spcFirstLastPara="1" rIns="121900" wrap="square" tIns="121900">
            <a:noAutofit/>
          </a:bodyPr>
          <a:lstStyle>
            <a:lvl1pPr indent="-349250" lvl="0" marL="457200" algn="r">
              <a:spcBef>
                <a:spcPts val="0"/>
              </a:spcBef>
              <a:spcAft>
                <a:spcPts val="0"/>
              </a:spcAft>
              <a:buSzPts val="1900"/>
              <a:buChar char="●"/>
              <a:defRPr/>
            </a:lvl1pPr>
            <a:lvl2pPr indent="-349250" lvl="1" marL="914400" algn="r">
              <a:spcBef>
                <a:spcPts val="2100"/>
              </a:spcBef>
              <a:spcAft>
                <a:spcPts val="0"/>
              </a:spcAft>
              <a:buSzPts val="1900"/>
              <a:buChar char="○"/>
              <a:defRPr/>
            </a:lvl2pPr>
            <a:lvl3pPr indent="-349250" lvl="2" marL="1371600" algn="r">
              <a:spcBef>
                <a:spcPts val="2100"/>
              </a:spcBef>
              <a:spcAft>
                <a:spcPts val="0"/>
              </a:spcAft>
              <a:buSzPts val="1900"/>
              <a:buChar char="■"/>
              <a:defRPr/>
            </a:lvl3pPr>
            <a:lvl4pPr indent="-349250" lvl="3" marL="1828800" algn="r">
              <a:spcBef>
                <a:spcPts val="2100"/>
              </a:spcBef>
              <a:spcAft>
                <a:spcPts val="0"/>
              </a:spcAft>
              <a:buSzPts val="1900"/>
              <a:buChar char="●"/>
              <a:defRPr/>
            </a:lvl4pPr>
            <a:lvl5pPr indent="-349250" lvl="4" marL="2286000" algn="r">
              <a:spcBef>
                <a:spcPts val="2100"/>
              </a:spcBef>
              <a:spcAft>
                <a:spcPts val="0"/>
              </a:spcAft>
              <a:buSzPts val="1900"/>
              <a:buChar char="○"/>
              <a:defRPr/>
            </a:lvl5pPr>
            <a:lvl6pPr indent="-349250" lvl="5" marL="2743200" algn="r">
              <a:spcBef>
                <a:spcPts val="2100"/>
              </a:spcBef>
              <a:spcAft>
                <a:spcPts val="0"/>
              </a:spcAft>
              <a:buSzPts val="1900"/>
              <a:buChar char="■"/>
              <a:defRPr/>
            </a:lvl6pPr>
            <a:lvl7pPr indent="-349250" lvl="6" marL="3200400" algn="r">
              <a:spcBef>
                <a:spcPts val="2100"/>
              </a:spcBef>
              <a:spcAft>
                <a:spcPts val="0"/>
              </a:spcAft>
              <a:buSzPts val="1900"/>
              <a:buChar char="●"/>
              <a:defRPr/>
            </a:lvl7pPr>
            <a:lvl8pPr indent="-349250" lvl="7" marL="3657600" algn="r">
              <a:spcBef>
                <a:spcPts val="2100"/>
              </a:spcBef>
              <a:spcAft>
                <a:spcPts val="0"/>
              </a:spcAft>
              <a:buSzPts val="1900"/>
              <a:buChar char="○"/>
              <a:defRPr/>
            </a:lvl8pPr>
            <a:lvl9pPr indent="-349250" lvl="8" marL="4114800" algn="r">
              <a:spcBef>
                <a:spcPts val="2100"/>
              </a:spcBef>
              <a:spcAft>
                <a:spcPts val="2100"/>
              </a:spcAft>
              <a:buSzPts val="1900"/>
              <a:buChar char="■"/>
              <a:defRPr/>
            </a:lvl9pPr>
          </a:lstStyle>
          <a:p/>
        </p:txBody>
      </p:sp>
      <p:grpSp>
        <p:nvGrpSpPr>
          <p:cNvPr id="833" name="Google Shape;833;p17"/>
          <p:cNvGrpSpPr/>
          <p:nvPr/>
        </p:nvGrpSpPr>
        <p:grpSpPr>
          <a:xfrm>
            <a:off x="-4492350" y="-2781450"/>
            <a:ext cx="21176600" cy="12687750"/>
            <a:chOff x="-4492350" y="-2781450"/>
            <a:chExt cx="21176600" cy="12687750"/>
          </a:xfrm>
        </p:grpSpPr>
        <p:sp>
          <p:nvSpPr>
            <p:cNvPr id="834" name="Google Shape;834;p17"/>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7"/>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7"/>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38" name="Google Shape;838;p17"/>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839" name="Google Shape;839;p17"/>
          <p:cNvGrpSpPr/>
          <p:nvPr/>
        </p:nvGrpSpPr>
        <p:grpSpPr>
          <a:xfrm>
            <a:off x="362337" y="5851237"/>
            <a:ext cx="1612367" cy="341891"/>
            <a:chOff x="4935262" y="1546062"/>
            <a:chExt cx="1612367" cy="341891"/>
          </a:xfrm>
        </p:grpSpPr>
        <p:sp>
          <p:nvSpPr>
            <p:cNvPr id="840" name="Google Shape;840;p17"/>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17"/>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17"/>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17"/>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17"/>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17"/>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17"/>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17"/>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17"/>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17"/>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17"/>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17"/>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17"/>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17"/>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4" name="Google Shape;854;p17"/>
          <p:cNvGrpSpPr/>
          <p:nvPr/>
        </p:nvGrpSpPr>
        <p:grpSpPr>
          <a:xfrm>
            <a:off x="10339712" y="213387"/>
            <a:ext cx="1612367" cy="858303"/>
            <a:chOff x="4935262" y="1546062"/>
            <a:chExt cx="1612367" cy="858303"/>
          </a:xfrm>
        </p:grpSpPr>
        <p:sp>
          <p:nvSpPr>
            <p:cNvPr id="855" name="Google Shape;855;p17"/>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17"/>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17"/>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17"/>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17"/>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17"/>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17"/>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2" name="Google Shape;862;p17"/>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17"/>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4" name="Google Shape;864;p17"/>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5" name="Google Shape;865;p17"/>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17"/>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17"/>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17"/>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17"/>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17"/>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17"/>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17"/>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17"/>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17"/>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17"/>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17"/>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17"/>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17"/>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17"/>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0" name="Google Shape;880;p17"/>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1" name="Google Shape;881;p17"/>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2" name="Google Shape;882;p17"/>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83" name="Google Shape;883;p17"/>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7 Title and text right">
  <p:cSld name="CUSTOM_16">
    <p:spTree>
      <p:nvGrpSpPr>
        <p:cNvPr id="884" name="Shape 884"/>
        <p:cNvGrpSpPr/>
        <p:nvPr/>
      </p:nvGrpSpPr>
      <p:grpSpPr>
        <a:xfrm>
          <a:off x="0" y="0"/>
          <a:ext cx="0" cy="0"/>
          <a:chOff x="0" y="0"/>
          <a:chExt cx="0" cy="0"/>
        </a:xfrm>
      </p:grpSpPr>
      <p:sp>
        <p:nvSpPr>
          <p:cNvPr id="885" name="Google Shape;885;p18"/>
          <p:cNvSpPr/>
          <p:nvPr/>
        </p:nvSpPr>
        <p:spPr>
          <a:xfrm flipH="1" rot="-2244597">
            <a:off x="-688506"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86" name="Google Shape;886;p18"/>
          <p:cNvSpPr/>
          <p:nvPr/>
        </p:nvSpPr>
        <p:spPr>
          <a:xfrm flipH="1" rot="-2244920">
            <a:off x="3807384"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87" name="Google Shape;887;p18"/>
          <p:cNvSpPr/>
          <p:nvPr/>
        </p:nvSpPr>
        <p:spPr>
          <a:xfrm flipH="1" rot="-2244779">
            <a:off x="-2372296"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888" name="Google Shape;888;p18"/>
          <p:cNvSpPr/>
          <p:nvPr/>
        </p:nvSpPr>
        <p:spPr>
          <a:xfrm flipH="1" rot="-2244899">
            <a:off x="8005606" y="4138184"/>
            <a:ext cx="5669837" cy="8736783"/>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89" name="Google Shape;889;p18"/>
          <p:cNvSpPr/>
          <p:nvPr/>
        </p:nvSpPr>
        <p:spPr>
          <a:xfrm flipH="1" rot="-6682023">
            <a:off x="444043" y="-224394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90" name="Google Shape;890;p18"/>
          <p:cNvSpPr/>
          <p:nvPr/>
        </p:nvSpPr>
        <p:spPr>
          <a:xfrm flipH="1" rot="-2244868">
            <a:off x="-3377687" y="-126915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91" name="Google Shape;891;p18"/>
          <p:cNvSpPr/>
          <p:nvPr/>
        </p:nvSpPr>
        <p:spPr>
          <a:xfrm flipH="1" rot="-2244779">
            <a:off x="-3515296" y="5517557"/>
            <a:ext cx="3158722" cy="3130283"/>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92" name="Google Shape;892;p18"/>
          <p:cNvSpPr/>
          <p:nvPr/>
        </p:nvSpPr>
        <p:spPr>
          <a:xfrm flipH="1">
            <a:off x="10633323" y="-21099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893" name="Google Shape;893;p18"/>
          <p:cNvSpPr txBox="1"/>
          <p:nvPr>
            <p:ph type="title"/>
          </p:nvPr>
        </p:nvSpPr>
        <p:spPr>
          <a:xfrm>
            <a:off x="5978200" y="974375"/>
            <a:ext cx="5581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894" name="Google Shape;894;p18"/>
          <p:cNvSpPr txBox="1"/>
          <p:nvPr>
            <p:ph idx="1" type="body"/>
          </p:nvPr>
        </p:nvSpPr>
        <p:spPr>
          <a:xfrm>
            <a:off x="5978300" y="2508425"/>
            <a:ext cx="5581500" cy="31068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grpSp>
        <p:nvGrpSpPr>
          <p:cNvPr id="895" name="Google Shape;895;p18"/>
          <p:cNvGrpSpPr/>
          <p:nvPr/>
        </p:nvGrpSpPr>
        <p:grpSpPr>
          <a:xfrm>
            <a:off x="-4492350" y="-2781450"/>
            <a:ext cx="21176600" cy="12687750"/>
            <a:chOff x="-4492350" y="-2781450"/>
            <a:chExt cx="21176600" cy="12687750"/>
          </a:xfrm>
        </p:grpSpPr>
        <p:sp>
          <p:nvSpPr>
            <p:cNvPr id="896" name="Google Shape;896;p18"/>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00" name="Google Shape;900;p18"/>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901" name="Google Shape;901;p18"/>
          <p:cNvGrpSpPr/>
          <p:nvPr/>
        </p:nvGrpSpPr>
        <p:grpSpPr>
          <a:xfrm>
            <a:off x="10268337" y="5851237"/>
            <a:ext cx="1612367" cy="341891"/>
            <a:chOff x="4935262" y="1546062"/>
            <a:chExt cx="1612367" cy="341891"/>
          </a:xfrm>
        </p:grpSpPr>
        <p:sp>
          <p:nvSpPr>
            <p:cNvPr id="902" name="Google Shape;902;p18"/>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3" name="Google Shape;903;p18"/>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4" name="Google Shape;904;p18"/>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5" name="Google Shape;905;p18"/>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6" name="Google Shape;906;p18"/>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7" name="Google Shape;907;p18"/>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8" name="Google Shape;908;p18"/>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9" name="Google Shape;909;p18"/>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0" name="Google Shape;910;p18"/>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1" name="Google Shape;911;p18"/>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2" name="Google Shape;912;p18"/>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3" name="Google Shape;913;p18"/>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4" name="Google Shape;914;p18"/>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5" name="Google Shape;915;p18"/>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16" name="Google Shape;916;p18"/>
          <p:cNvGrpSpPr/>
          <p:nvPr/>
        </p:nvGrpSpPr>
        <p:grpSpPr>
          <a:xfrm>
            <a:off x="240062" y="291812"/>
            <a:ext cx="1612367" cy="858303"/>
            <a:chOff x="4935262" y="1546062"/>
            <a:chExt cx="1612367" cy="858303"/>
          </a:xfrm>
        </p:grpSpPr>
        <p:sp>
          <p:nvSpPr>
            <p:cNvPr id="917" name="Google Shape;917;p18"/>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8" name="Google Shape;918;p18"/>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9" name="Google Shape;919;p18"/>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0" name="Google Shape;920;p18"/>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1" name="Google Shape;921;p18"/>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2" name="Google Shape;922;p18"/>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3" name="Google Shape;923;p18"/>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18"/>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18"/>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18"/>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18"/>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18"/>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18"/>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18"/>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18"/>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18"/>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18"/>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18"/>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18"/>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18"/>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18"/>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18"/>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18"/>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18"/>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18"/>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2" name="Google Shape;942;p18"/>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3" name="Google Shape;943;p18"/>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4" name="Google Shape;944;p18"/>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45" name="Google Shape;945;p18"/>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8 Custom Layout 1">
  <p:cSld name="CUSTOM_17">
    <p:spTree>
      <p:nvGrpSpPr>
        <p:cNvPr id="946" name="Shape 946"/>
        <p:cNvGrpSpPr/>
        <p:nvPr/>
      </p:nvGrpSpPr>
      <p:grpSpPr>
        <a:xfrm>
          <a:off x="0" y="0"/>
          <a:ext cx="0" cy="0"/>
          <a:chOff x="0" y="0"/>
          <a:chExt cx="0" cy="0"/>
        </a:xfrm>
      </p:grpSpPr>
      <p:sp>
        <p:nvSpPr>
          <p:cNvPr id="947" name="Google Shape;947;p19"/>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48" name="Google Shape;948;p19"/>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49" name="Google Shape;949;p19"/>
          <p:cNvSpPr/>
          <p:nvPr/>
        </p:nvSpPr>
        <p:spPr>
          <a:xfrm rot="2244920">
            <a:off x="-5242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50" name="Google Shape;950;p19"/>
          <p:cNvSpPr/>
          <p:nvPr/>
        </p:nvSpPr>
        <p:spPr>
          <a:xfrm rot="2244779">
            <a:off x="10633797"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951" name="Google Shape;951;p19"/>
          <p:cNvSpPr/>
          <p:nvPr/>
        </p:nvSpPr>
        <p:spPr>
          <a:xfrm rot="4794221">
            <a:off x="-883605" y="239657"/>
            <a:ext cx="5669597" cy="873684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52" name="Google Shape;952;p19"/>
          <p:cNvSpPr/>
          <p:nvPr/>
        </p:nvSpPr>
        <p:spPr>
          <a:xfrm rot="6682023">
            <a:off x="-620920" y="384920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53" name="Google Shape;953;p19"/>
          <p:cNvSpPr/>
          <p:nvPr/>
        </p:nvSpPr>
        <p:spPr>
          <a:xfrm>
            <a:off x="-1733400" y="-1576575"/>
            <a:ext cx="2977500" cy="2977500"/>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sz="1800">
              <a:solidFill>
                <a:srgbClr val="FFFFFF"/>
              </a:solidFill>
              <a:latin typeface="Calibri"/>
              <a:ea typeface="Calibri"/>
              <a:cs typeface="Calibri"/>
              <a:sym typeface="Calibri"/>
            </a:endParaRPr>
          </a:p>
        </p:txBody>
      </p:sp>
      <p:sp>
        <p:nvSpPr>
          <p:cNvPr id="954" name="Google Shape;954;p19"/>
          <p:cNvSpPr txBox="1"/>
          <p:nvPr>
            <p:ph idx="1" type="subTitle"/>
          </p:nvPr>
        </p:nvSpPr>
        <p:spPr>
          <a:xfrm>
            <a:off x="1497263" y="2792225"/>
            <a:ext cx="91974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600"/>
              <a:buNone/>
              <a:defRPr b="1" sz="2600"/>
            </a:lvl1pPr>
            <a:lvl2pPr lvl="1" rtl="0" algn="ctr">
              <a:spcBef>
                <a:spcPts val="2100"/>
              </a:spcBef>
              <a:spcAft>
                <a:spcPts val="0"/>
              </a:spcAft>
              <a:buSzPts val="2600"/>
              <a:buNone/>
              <a:defRPr b="1" sz="2600"/>
            </a:lvl2pPr>
            <a:lvl3pPr lvl="2" rtl="0" algn="ctr">
              <a:spcBef>
                <a:spcPts val="2100"/>
              </a:spcBef>
              <a:spcAft>
                <a:spcPts val="0"/>
              </a:spcAft>
              <a:buSzPts val="2600"/>
              <a:buNone/>
              <a:defRPr b="1" sz="2600"/>
            </a:lvl3pPr>
            <a:lvl4pPr lvl="3" rtl="0" algn="ctr">
              <a:spcBef>
                <a:spcPts val="2100"/>
              </a:spcBef>
              <a:spcAft>
                <a:spcPts val="0"/>
              </a:spcAft>
              <a:buSzPts val="2600"/>
              <a:buNone/>
              <a:defRPr b="1" sz="2600"/>
            </a:lvl4pPr>
            <a:lvl5pPr lvl="4" rtl="0" algn="ctr">
              <a:spcBef>
                <a:spcPts val="2100"/>
              </a:spcBef>
              <a:spcAft>
                <a:spcPts val="0"/>
              </a:spcAft>
              <a:buSzPts val="2600"/>
              <a:buNone/>
              <a:defRPr b="1" sz="2600"/>
            </a:lvl5pPr>
            <a:lvl6pPr lvl="5" rtl="0" algn="ctr">
              <a:spcBef>
                <a:spcPts val="2100"/>
              </a:spcBef>
              <a:spcAft>
                <a:spcPts val="0"/>
              </a:spcAft>
              <a:buSzPts val="2600"/>
              <a:buNone/>
              <a:defRPr b="1" sz="2600"/>
            </a:lvl6pPr>
            <a:lvl7pPr lvl="6" rtl="0" algn="ctr">
              <a:spcBef>
                <a:spcPts val="2100"/>
              </a:spcBef>
              <a:spcAft>
                <a:spcPts val="0"/>
              </a:spcAft>
              <a:buSzPts val="2600"/>
              <a:buNone/>
              <a:defRPr b="1" sz="2600"/>
            </a:lvl7pPr>
            <a:lvl8pPr lvl="7" rtl="0" algn="ctr">
              <a:spcBef>
                <a:spcPts val="2100"/>
              </a:spcBef>
              <a:spcAft>
                <a:spcPts val="0"/>
              </a:spcAft>
              <a:buSzPts val="2600"/>
              <a:buNone/>
              <a:defRPr b="1" sz="2600"/>
            </a:lvl8pPr>
            <a:lvl9pPr lvl="8" rtl="0" algn="ctr">
              <a:spcBef>
                <a:spcPts val="2100"/>
              </a:spcBef>
              <a:spcAft>
                <a:spcPts val="2100"/>
              </a:spcAft>
              <a:buSzPts val="2600"/>
              <a:buNone/>
              <a:defRPr b="1" sz="2600"/>
            </a:lvl9pPr>
          </a:lstStyle>
          <a:p/>
        </p:txBody>
      </p:sp>
      <p:sp>
        <p:nvSpPr>
          <p:cNvPr id="955" name="Google Shape;955;p19"/>
          <p:cNvSpPr txBox="1"/>
          <p:nvPr>
            <p:ph type="title"/>
          </p:nvPr>
        </p:nvSpPr>
        <p:spPr>
          <a:xfrm>
            <a:off x="1497263" y="1859375"/>
            <a:ext cx="9197400" cy="763500"/>
          </a:xfrm>
          <a:prstGeom prst="rect">
            <a:avLst/>
          </a:prstGeom>
        </p:spPr>
        <p:txBody>
          <a:bodyPr anchorCtr="0" anchor="b"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7000"/>
              <a:buFont typeface="Aldrich"/>
              <a:buNone/>
              <a:defRPr sz="7000"/>
            </a:lvl1pPr>
            <a:lvl2pPr lvl="1"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p:txBody>
      </p:sp>
      <p:sp>
        <p:nvSpPr>
          <p:cNvPr id="956" name="Google Shape;956;p19"/>
          <p:cNvSpPr txBox="1"/>
          <p:nvPr>
            <p:ph idx="2" type="body"/>
          </p:nvPr>
        </p:nvSpPr>
        <p:spPr>
          <a:xfrm>
            <a:off x="1497345" y="3657025"/>
            <a:ext cx="9197400" cy="1341600"/>
          </a:xfrm>
          <a:prstGeom prst="rect">
            <a:avLst/>
          </a:prstGeom>
        </p:spPr>
        <p:txBody>
          <a:bodyPr anchorCtr="0" anchor="t" bIns="121900" lIns="121900" spcFirstLastPara="1" rIns="121900" wrap="square" tIns="121900">
            <a:noAutofit/>
          </a:bodyPr>
          <a:lstStyle>
            <a:lvl1pPr indent="-368300" lvl="0" marL="457200" algn="ctr">
              <a:lnSpc>
                <a:spcPct val="100000"/>
              </a:lnSpc>
              <a:spcBef>
                <a:spcPts val="0"/>
              </a:spcBef>
              <a:spcAft>
                <a:spcPts val="0"/>
              </a:spcAft>
              <a:buSzPts val="2200"/>
              <a:buChar char="●"/>
              <a:defRPr sz="2200"/>
            </a:lvl1pPr>
            <a:lvl2pPr indent="-368300" lvl="1" marL="914400" algn="ctr">
              <a:lnSpc>
                <a:spcPct val="100000"/>
              </a:lnSpc>
              <a:spcBef>
                <a:spcPts val="0"/>
              </a:spcBef>
              <a:spcAft>
                <a:spcPts val="0"/>
              </a:spcAft>
              <a:buSzPts val="2200"/>
              <a:buChar char="○"/>
              <a:defRPr sz="2200"/>
            </a:lvl2pPr>
            <a:lvl3pPr indent="-368300" lvl="2" marL="1371600" algn="ctr">
              <a:lnSpc>
                <a:spcPct val="100000"/>
              </a:lnSpc>
              <a:spcBef>
                <a:spcPts val="0"/>
              </a:spcBef>
              <a:spcAft>
                <a:spcPts val="0"/>
              </a:spcAft>
              <a:buSzPts val="2200"/>
              <a:buChar char="■"/>
              <a:defRPr sz="2200"/>
            </a:lvl3pPr>
            <a:lvl4pPr indent="-368300" lvl="3" marL="1828800" algn="ctr">
              <a:lnSpc>
                <a:spcPct val="100000"/>
              </a:lnSpc>
              <a:spcBef>
                <a:spcPts val="0"/>
              </a:spcBef>
              <a:spcAft>
                <a:spcPts val="0"/>
              </a:spcAft>
              <a:buSzPts val="2200"/>
              <a:buChar char="●"/>
              <a:defRPr sz="2200"/>
            </a:lvl4pPr>
            <a:lvl5pPr indent="-368300" lvl="4" marL="2286000" algn="ctr">
              <a:lnSpc>
                <a:spcPct val="100000"/>
              </a:lnSpc>
              <a:spcBef>
                <a:spcPts val="0"/>
              </a:spcBef>
              <a:spcAft>
                <a:spcPts val="0"/>
              </a:spcAft>
              <a:buSzPts val="2200"/>
              <a:buChar char="○"/>
              <a:defRPr sz="2200"/>
            </a:lvl5pPr>
            <a:lvl6pPr indent="-368300" lvl="5" marL="2743200" algn="ctr">
              <a:lnSpc>
                <a:spcPct val="100000"/>
              </a:lnSpc>
              <a:spcBef>
                <a:spcPts val="0"/>
              </a:spcBef>
              <a:spcAft>
                <a:spcPts val="0"/>
              </a:spcAft>
              <a:buSzPts val="2200"/>
              <a:buChar char="■"/>
              <a:defRPr sz="2200"/>
            </a:lvl6pPr>
            <a:lvl7pPr indent="-368300" lvl="6" marL="3200400" algn="ctr">
              <a:lnSpc>
                <a:spcPct val="100000"/>
              </a:lnSpc>
              <a:spcBef>
                <a:spcPts val="0"/>
              </a:spcBef>
              <a:spcAft>
                <a:spcPts val="0"/>
              </a:spcAft>
              <a:buSzPts val="2200"/>
              <a:buChar char="●"/>
              <a:defRPr sz="2200"/>
            </a:lvl7pPr>
            <a:lvl8pPr indent="-368300" lvl="7" marL="3657600" algn="ctr">
              <a:lnSpc>
                <a:spcPct val="100000"/>
              </a:lnSpc>
              <a:spcBef>
                <a:spcPts val="0"/>
              </a:spcBef>
              <a:spcAft>
                <a:spcPts val="0"/>
              </a:spcAft>
              <a:buSzPts val="2200"/>
              <a:buChar char="○"/>
              <a:defRPr sz="2200"/>
            </a:lvl8pPr>
            <a:lvl9pPr indent="-368300" lvl="8" marL="4114800" algn="ctr">
              <a:lnSpc>
                <a:spcPct val="100000"/>
              </a:lnSpc>
              <a:spcBef>
                <a:spcPts val="0"/>
              </a:spcBef>
              <a:spcAft>
                <a:spcPts val="0"/>
              </a:spcAft>
              <a:buSzPts val="2200"/>
              <a:buChar char="■"/>
              <a:defRPr sz="2200"/>
            </a:lvl9pPr>
          </a:lstStyle>
          <a:p/>
        </p:txBody>
      </p:sp>
      <p:grpSp>
        <p:nvGrpSpPr>
          <p:cNvPr id="957" name="Google Shape;957;p19"/>
          <p:cNvGrpSpPr/>
          <p:nvPr/>
        </p:nvGrpSpPr>
        <p:grpSpPr>
          <a:xfrm>
            <a:off x="-4492350" y="-2781450"/>
            <a:ext cx="21176600" cy="12687750"/>
            <a:chOff x="-4492350" y="-2781450"/>
            <a:chExt cx="21176600" cy="12687750"/>
          </a:xfrm>
        </p:grpSpPr>
        <p:sp>
          <p:nvSpPr>
            <p:cNvPr id="958" name="Google Shape;958;p19"/>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62" name="Google Shape;962;p19"/>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963" name="Google Shape;963;p19"/>
          <p:cNvGrpSpPr/>
          <p:nvPr/>
        </p:nvGrpSpPr>
        <p:grpSpPr>
          <a:xfrm>
            <a:off x="10268337" y="5851237"/>
            <a:ext cx="1612367" cy="341891"/>
            <a:chOff x="4935262" y="1546062"/>
            <a:chExt cx="1612367" cy="341891"/>
          </a:xfrm>
        </p:grpSpPr>
        <p:sp>
          <p:nvSpPr>
            <p:cNvPr id="964" name="Google Shape;964;p19"/>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19"/>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19"/>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7" name="Google Shape;967;p19"/>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8" name="Google Shape;968;p19"/>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19"/>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0" name="Google Shape;970;p19"/>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1" name="Google Shape;971;p19"/>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19"/>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19"/>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4" name="Google Shape;974;p19"/>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19"/>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19"/>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19"/>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8" name="Google Shape;978;p19"/>
          <p:cNvGrpSpPr/>
          <p:nvPr/>
        </p:nvGrpSpPr>
        <p:grpSpPr>
          <a:xfrm>
            <a:off x="240062" y="291812"/>
            <a:ext cx="1612367" cy="858303"/>
            <a:chOff x="4935262" y="1546062"/>
            <a:chExt cx="1612367" cy="858303"/>
          </a:xfrm>
        </p:grpSpPr>
        <p:sp>
          <p:nvSpPr>
            <p:cNvPr id="979" name="Google Shape;979;p19"/>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0" name="Google Shape;980;p19"/>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1" name="Google Shape;981;p19"/>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19"/>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3" name="Google Shape;983;p19"/>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4" name="Google Shape;984;p19"/>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5" name="Google Shape;985;p19"/>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6" name="Google Shape;986;p19"/>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19"/>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8" name="Google Shape;988;p19"/>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9" name="Google Shape;989;p19"/>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19"/>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1" name="Google Shape;991;p19"/>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2" name="Google Shape;992;p19"/>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3" name="Google Shape;993;p19"/>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4" name="Google Shape;994;p19"/>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19"/>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19"/>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19"/>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8" name="Google Shape;998;p19"/>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9" name="Google Shape;999;p19"/>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0" name="Google Shape;1000;p19"/>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19"/>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19"/>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19"/>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19"/>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19"/>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19"/>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07" name="Google Shape;1007;p19"/>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20">
    <p:spTree>
      <p:nvGrpSpPr>
        <p:cNvPr id="1008" name="Shape 1008"/>
        <p:cNvGrpSpPr/>
        <p:nvPr/>
      </p:nvGrpSpPr>
      <p:grpSpPr>
        <a:xfrm>
          <a:off x="0" y="0"/>
          <a:ext cx="0" cy="0"/>
          <a:chOff x="0" y="0"/>
          <a:chExt cx="0" cy="0"/>
        </a:xfrm>
      </p:grpSpPr>
      <p:grpSp>
        <p:nvGrpSpPr>
          <p:cNvPr id="1009" name="Google Shape;1009;p20"/>
          <p:cNvGrpSpPr/>
          <p:nvPr/>
        </p:nvGrpSpPr>
        <p:grpSpPr>
          <a:xfrm>
            <a:off x="0" y="0"/>
            <a:ext cx="12192000" cy="6858000"/>
            <a:chOff x="0" y="0"/>
            <a:chExt cx="12192000" cy="6858000"/>
          </a:xfrm>
        </p:grpSpPr>
        <p:sp>
          <p:nvSpPr>
            <p:cNvPr id="1010" name="Google Shape;1010;p20"/>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txBox="1"/>
            <p:nvPr/>
          </p:nvSpPr>
          <p:spPr>
            <a:xfrm>
              <a:off x="463500" y="2858061"/>
              <a:ext cx="8956500" cy="24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1012" name="Google Shape;1012;p20"/>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1013" name="Google Shape;1013;p20">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1014" name="Google Shape;1014;p20">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1015" name="Google Shape;1015;p20">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1016" name="Google Shape;1016;p20">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1017" name="Google Shape;1017;p20"/>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pic>
        <p:nvPicPr>
          <p:cNvPr id="1018" name="Google Shape;1018;p20"/>
          <p:cNvPicPr preferRelativeResize="0"/>
          <p:nvPr/>
        </p:nvPicPr>
        <p:blipFill rotWithShape="1">
          <a:blip r:embed="rId11">
            <a:alphaModFix/>
          </a:blip>
          <a:srcRect b="20906" l="0" r="0" t="16256"/>
          <a:stretch/>
        </p:blipFill>
        <p:spPr>
          <a:xfrm>
            <a:off x="125075" y="493725"/>
            <a:ext cx="8239800" cy="20711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title">
  <p:cSld name="CUSTOM_18">
    <p:bg>
      <p:bgPr>
        <a:gradFill>
          <a:gsLst>
            <a:gs pos="0">
              <a:schemeClr val="accent1"/>
            </a:gs>
            <a:gs pos="50000">
              <a:schemeClr val="accent2"/>
            </a:gs>
            <a:gs pos="100000">
              <a:schemeClr val="accent1"/>
            </a:gs>
          </a:gsLst>
          <a:lin ang="2700006" scaled="0"/>
        </a:gradFill>
      </p:bgPr>
    </p:bg>
    <p:spTree>
      <p:nvGrpSpPr>
        <p:cNvPr id="92" name="Shape 92"/>
        <p:cNvGrpSpPr/>
        <p:nvPr/>
      </p:nvGrpSpPr>
      <p:grpSpPr>
        <a:xfrm>
          <a:off x="0" y="0"/>
          <a:ext cx="0" cy="0"/>
          <a:chOff x="0" y="0"/>
          <a:chExt cx="0" cy="0"/>
        </a:xfrm>
      </p:grpSpPr>
      <p:sp>
        <p:nvSpPr>
          <p:cNvPr id="93" name="Google Shape;93;p3"/>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spTree>
      <p:nvGrpSpPr>
        <p:cNvPr id="94" name="Shape 94"/>
        <p:cNvGrpSpPr/>
        <p:nvPr/>
      </p:nvGrpSpPr>
      <p:grpSpPr>
        <a:xfrm>
          <a:off x="0" y="0"/>
          <a:ext cx="0" cy="0"/>
          <a:chOff x="0" y="0"/>
          <a:chExt cx="0" cy="0"/>
        </a:xfrm>
      </p:grpSpPr>
      <p:sp>
        <p:nvSpPr>
          <p:cNvPr id="95" name="Google Shape;95;p4"/>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6" name="Google Shape;96;p4"/>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7" name="Google Shape;97;p4"/>
          <p:cNvSpPr/>
          <p:nvPr/>
        </p:nvSpPr>
        <p:spPr>
          <a:xfrm rot="2244920">
            <a:off x="-5242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8" name="Google Shape;98;p4"/>
          <p:cNvSpPr/>
          <p:nvPr/>
        </p:nvSpPr>
        <p:spPr>
          <a:xfrm rot="2244779">
            <a:off x="10633797"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99" name="Google Shape;99;p4"/>
          <p:cNvSpPr/>
          <p:nvPr/>
        </p:nvSpPr>
        <p:spPr>
          <a:xfrm rot="2244899">
            <a:off x="-597870" y="1147334"/>
            <a:ext cx="5669837" cy="8736783"/>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0" name="Google Shape;100;p4"/>
          <p:cNvSpPr/>
          <p:nvPr/>
        </p:nvSpPr>
        <p:spPr>
          <a:xfrm rot="6682023">
            <a:off x="-620920" y="384920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1" name="Google Shape;101;p4"/>
          <p:cNvSpPr/>
          <p:nvPr/>
        </p:nvSpPr>
        <p:spPr>
          <a:xfrm>
            <a:off x="-1733400" y="-1576575"/>
            <a:ext cx="2977500" cy="2977500"/>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sz="1800">
              <a:solidFill>
                <a:srgbClr val="FFFFFF"/>
              </a:solidFill>
              <a:latin typeface="Calibri"/>
              <a:ea typeface="Calibri"/>
              <a:cs typeface="Calibri"/>
              <a:sym typeface="Calibri"/>
            </a:endParaRPr>
          </a:p>
        </p:txBody>
      </p:sp>
      <p:sp>
        <p:nvSpPr>
          <p:cNvPr id="102" name="Google Shape;102;p4"/>
          <p:cNvSpPr txBox="1"/>
          <p:nvPr>
            <p:ph type="title"/>
          </p:nvPr>
        </p:nvSpPr>
        <p:spPr>
          <a:xfrm>
            <a:off x="440457" y="1062975"/>
            <a:ext cx="6783900" cy="1180200"/>
          </a:xfrm>
          <a:prstGeom prst="rect">
            <a:avLst/>
          </a:prstGeom>
        </p:spPr>
        <p:txBody>
          <a:bodyPr anchorCtr="0" anchor="t" bIns="121900" lIns="121900" spcFirstLastPara="1" rIns="121900" wrap="square" tIns="121900">
            <a:noAutofit/>
          </a:bodyPr>
          <a:lstStyle>
            <a:lvl1pPr indent="0" lvl="0" marL="0" marR="0" rtl="0">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103" name="Google Shape;103;p4"/>
          <p:cNvSpPr txBox="1"/>
          <p:nvPr>
            <p:ph idx="1" type="body"/>
          </p:nvPr>
        </p:nvSpPr>
        <p:spPr>
          <a:xfrm>
            <a:off x="440425" y="2314022"/>
            <a:ext cx="6783900" cy="3916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grpSp>
        <p:nvGrpSpPr>
          <p:cNvPr id="104" name="Google Shape;104;p4"/>
          <p:cNvGrpSpPr/>
          <p:nvPr/>
        </p:nvGrpSpPr>
        <p:grpSpPr>
          <a:xfrm>
            <a:off x="-4492350" y="-2781450"/>
            <a:ext cx="21176600" cy="12687750"/>
            <a:chOff x="-4492350" y="-2781450"/>
            <a:chExt cx="21176600" cy="12687750"/>
          </a:xfrm>
        </p:grpSpPr>
        <p:sp>
          <p:nvSpPr>
            <p:cNvPr id="105" name="Google Shape;105;p4"/>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9" name="Google Shape;109;p4"/>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110" name="Google Shape;110;p4"/>
          <p:cNvGrpSpPr/>
          <p:nvPr/>
        </p:nvGrpSpPr>
        <p:grpSpPr>
          <a:xfrm>
            <a:off x="374662" y="292412"/>
            <a:ext cx="1612367" cy="858303"/>
            <a:chOff x="4935262" y="1546062"/>
            <a:chExt cx="1612367" cy="858303"/>
          </a:xfrm>
        </p:grpSpPr>
        <p:sp>
          <p:nvSpPr>
            <p:cNvPr id="111" name="Google Shape;111;p4"/>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4"/>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4"/>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4"/>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4"/>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4"/>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4"/>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 name="Google Shape;118;p4"/>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 name="Google Shape;119;p4"/>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4"/>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4"/>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4"/>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4"/>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4"/>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4"/>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4"/>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4"/>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 name="Google Shape;128;p4"/>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 name="Google Shape;129;p4"/>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 name="Google Shape;130;p4"/>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 name="Google Shape;131;p4"/>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 name="Google Shape;132;p4"/>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4"/>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 name="Google Shape;134;p4"/>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 name="Google Shape;135;p4"/>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 name="Google Shape;136;p4"/>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4"/>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4"/>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 name="Google Shape;139;p4"/>
          <p:cNvGrpSpPr/>
          <p:nvPr/>
        </p:nvGrpSpPr>
        <p:grpSpPr>
          <a:xfrm>
            <a:off x="10268337" y="5851237"/>
            <a:ext cx="1612367" cy="341891"/>
            <a:chOff x="4935262" y="1546062"/>
            <a:chExt cx="1612367" cy="341891"/>
          </a:xfrm>
        </p:grpSpPr>
        <p:sp>
          <p:nvSpPr>
            <p:cNvPr id="140" name="Google Shape;140;p4"/>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4"/>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4"/>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4"/>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4"/>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4"/>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4"/>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4"/>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4"/>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 name="Google Shape;149;p4"/>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 name="Google Shape;150;p4"/>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4"/>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4"/>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4"/>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4" name="Google Shape;154;p4"/>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Talking Points">
  <p:cSld name="CUSTOM_2">
    <p:spTree>
      <p:nvGrpSpPr>
        <p:cNvPr id="155" name="Shape 155"/>
        <p:cNvGrpSpPr/>
        <p:nvPr/>
      </p:nvGrpSpPr>
      <p:grpSpPr>
        <a:xfrm>
          <a:off x="0" y="0"/>
          <a:ext cx="0" cy="0"/>
          <a:chOff x="0" y="0"/>
          <a:chExt cx="0" cy="0"/>
        </a:xfrm>
      </p:grpSpPr>
      <p:sp>
        <p:nvSpPr>
          <p:cNvPr id="156" name="Google Shape;156;p5"/>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7" name="Google Shape;157;p5"/>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8" name="Google Shape;158;p5"/>
          <p:cNvSpPr/>
          <p:nvPr/>
        </p:nvSpPr>
        <p:spPr>
          <a:xfrm rot="2244920">
            <a:off x="-10576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9" name="Google Shape;159;p5"/>
          <p:cNvSpPr/>
          <p:nvPr/>
        </p:nvSpPr>
        <p:spPr>
          <a:xfrm rot="2244779">
            <a:off x="10709997" y="5517557"/>
            <a:ext cx="3158722" cy="3130283"/>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0" name="Google Shape;160;p5"/>
          <p:cNvSpPr/>
          <p:nvPr/>
        </p:nvSpPr>
        <p:spPr>
          <a:xfrm rot="2244899">
            <a:off x="-710842" y="3217435"/>
            <a:ext cx="5669837" cy="575457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1" name="Google Shape;161;p5"/>
          <p:cNvSpPr/>
          <p:nvPr/>
        </p:nvSpPr>
        <p:spPr>
          <a:xfrm>
            <a:off x="-1733400" y="-15765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162" name="Google Shape;162;p5"/>
          <p:cNvSpPr txBox="1"/>
          <p:nvPr>
            <p:ph idx="1" type="body"/>
          </p:nvPr>
        </p:nvSpPr>
        <p:spPr>
          <a:xfrm>
            <a:off x="490775" y="2804557"/>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63" name="Google Shape;163;p5"/>
          <p:cNvSpPr txBox="1"/>
          <p:nvPr>
            <p:ph idx="2" type="body"/>
          </p:nvPr>
        </p:nvSpPr>
        <p:spPr>
          <a:xfrm>
            <a:off x="4448700" y="2804557"/>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64" name="Google Shape;164;p5"/>
          <p:cNvSpPr txBox="1"/>
          <p:nvPr>
            <p:ph idx="3" type="body"/>
          </p:nvPr>
        </p:nvSpPr>
        <p:spPr>
          <a:xfrm>
            <a:off x="490775" y="4845616"/>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65" name="Google Shape;165;p5"/>
          <p:cNvSpPr txBox="1"/>
          <p:nvPr>
            <p:ph idx="4" type="body"/>
          </p:nvPr>
        </p:nvSpPr>
        <p:spPr>
          <a:xfrm>
            <a:off x="4448700" y="4845616"/>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66" name="Google Shape;166;p5"/>
          <p:cNvSpPr txBox="1"/>
          <p:nvPr>
            <p:ph type="title"/>
          </p:nvPr>
        </p:nvSpPr>
        <p:spPr>
          <a:xfrm>
            <a:off x="490775" y="2108788"/>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167" name="Google Shape;167;p5"/>
          <p:cNvSpPr txBox="1"/>
          <p:nvPr>
            <p:ph idx="5" type="title"/>
          </p:nvPr>
        </p:nvSpPr>
        <p:spPr>
          <a:xfrm>
            <a:off x="4448700" y="2108788"/>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168" name="Google Shape;168;p5"/>
          <p:cNvSpPr txBox="1"/>
          <p:nvPr>
            <p:ph idx="6" type="title"/>
          </p:nvPr>
        </p:nvSpPr>
        <p:spPr>
          <a:xfrm>
            <a:off x="490775" y="4149846"/>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169" name="Google Shape;169;p5"/>
          <p:cNvSpPr txBox="1"/>
          <p:nvPr>
            <p:ph idx="7" type="title"/>
          </p:nvPr>
        </p:nvSpPr>
        <p:spPr>
          <a:xfrm>
            <a:off x="4448700" y="4149846"/>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170" name="Google Shape;170;p5"/>
          <p:cNvSpPr txBox="1"/>
          <p:nvPr>
            <p:ph idx="8" type="body"/>
          </p:nvPr>
        </p:nvSpPr>
        <p:spPr>
          <a:xfrm>
            <a:off x="8406625" y="2804557"/>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71" name="Google Shape;171;p5"/>
          <p:cNvSpPr txBox="1"/>
          <p:nvPr>
            <p:ph idx="9" type="body"/>
          </p:nvPr>
        </p:nvSpPr>
        <p:spPr>
          <a:xfrm>
            <a:off x="8406625" y="4845616"/>
            <a:ext cx="3294600" cy="13227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72" name="Google Shape;172;p5"/>
          <p:cNvSpPr txBox="1"/>
          <p:nvPr>
            <p:ph idx="13" type="title"/>
          </p:nvPr>
        </p:nvSpPr>
        <p:spPr>
          <a:xfrm>
            <a:off x="8406625" y="2108788"/>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173" name="Google Shape;173;p5"/>
          <p:cNvSpPr txBox="1"/>
          <p:nvPr>
            <p:ph idx="14" type="title"/>
          </p:nvPr>
        </p:nvSpPr>
        <p:spPr>
          <a:xfrm>
            <a:off x="8406625" y="4149846"/>
            <a:ext cx="3294600" cy="6957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3500"/>
              <a:buFont typeface="Aldrich"/>
              <a:buNone/>
              <a:defRPr sz="3500"/>
            </a:lvl1pPr>
            <a:lvl2pPr lvl="1"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grpSp>
        <p:nvGrpSpPr>
          <p:cNvPr id="174" name="Google Shape;174;p5"/>
          <p:cNvGrpSpPr/>
          <p:nvPr/>
        </p:nvGrpSpPr>
        <p:grpSpPr>
          <a:xfrm>
            <a:off x="-4492350" y="-2781450"/>
            <a:ext cx="21176600" cy="12687750"/>
            <a:chOff x="-4492350" y="-2781450"/>
            <a:chExt cx="21176600" cy="12687750"/>
          </a:xfrm>
        </p:grpSpPr>
        <p:sp>
          <p:nvSpPr>
            <p:cNvPr id="175" name="Google Shape;175;p5"/>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9" name="Google Shape;179;p5"/>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180" name="Google Shape;180;p5"/>
          <p:cNvGrpSpPr/>
          <p:nvPr/>
        </p:nvGrpSpPr>
        <p:grpSpPr>
          <a:xfrm>
            <a:off x="10268337" y="5851237"/>
            <a:ext cx="1612367" cy="341891"/>
            <a:chOff x="4935262" y="1546062"/>
            <a:chExt cx="1612367" cy="341891"/>
          </a:xfrm>
        </p:grpSpPr>
        <p:sp>
          <p:nvSpPr>
            <p:cNvPr id="181" name="Google Shape;181;p5"/>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5"/>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5"/>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 name="Google Shape;184;p5"/>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5"/>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 name="Google Shape;186;p5"/>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5"/>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5"/>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 name="Google Shape;189;p5"/>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 name="Google Shape;190;p5"/>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5"/>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5"/>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5"/>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5"/>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5" name="Google Shape;195;p5"/>
          <p:cNvGrpSpPr/>
          <p:nvPr/>
        </p:nvGrpSpPr>
        <p:grpSpPr>
          <a:xfrm>
            <a:off x="374662" y="292412"/>
            <a:ext cx="1612367" cy="858303"/>
            <a:chOff x="4935262" y="1546062"/>
            <a:chExt cx="1612367" cy="858303"/>
          </a:xfrm>
        </p:grpSpPr>
        <p:sp>
          <p:nvSpPr>
            <p:cNvPr id="196" name="Google Shape;196;p5"/>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 name="Google Shape;197;p5"/>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5"/>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 name="Google Shape;199;p5"/>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5"/>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5"/>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5"/>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5"/>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5"/>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5"/>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5"/>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5"/>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5"/>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5"/>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5"/>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5"/>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5"/>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5"/>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5"/>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5"/>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5"/>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5"/>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5"/>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5"/>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5"/>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5"/>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5"/>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5"/>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4" name="Google Shape;224;p5"/>
          <p:cNvSpPr txBox="1"/>
          <p:nvPr>
            <p:ph idx="15" type="title"/>
          </p:nvPr>
        </p:nvSpPr>
        <p:spPr>
          <a:xfrm>
            <a:off x="568050" y="689688"/>
            <a:ext cx="110559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25" name="Google Shape;225;p5"/>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spTree>
      <p:nvGrpSpPr>
        <p:cNvPr id="226" name="Shape 226"/>
        <p:cNvGrpSpPr/>
        <p:nvPr/>
      </p:nvGrpSpPr>
      <p:grpSpPr>
        <a:xfrm>
          <a:off x="0" y="0"/>
          <a:ext cx="0" cy="0"/>
          <a:chOff x="0" y="0"/>
          <a:chExt cx="0" cy="0"/>
        </a:xfrm>
      </p:grpSpPr>
      <p:sp>
        <p:nvSpPr>
          <p:cNvPr id="227" name="Google Shape;227;p6"/>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8" name="Google Shape;228;p6"/>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9" name="Google Shape;229;p6"/>
          <p:cNvSpPr/>
          <p:nvPr/>
        </p:nvSpPr>
        <p:spPr>
          <a:xfrm rot="2244920">
            <a:off x="-5242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0" name="Google Shape;230;p6"/>
          <p:cNvSpPr/>
          <p:nvPr/>
        </p:nvSpPr>
        <p:spPr>
          <a:xfrm rot="2244779">
            <a:off x="10633797"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231" name="Google Shape;231;p6"/>
          <p:cNvSpPr/>
          <p:nvPr/>
        </p:nvSpPr>
        <p:spPr>
          <a:xfrm rot="4794221">
            <a:off x="-883605" y="239657"/>
            <a:ext cx="5669597" cy="873684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2" name="Google Shape;232;p6"/>
          <p:cNvSpPr/>
          <p:nvPr/>
        </p:nvSpPr>
        <p:spPr>
          <a:xfrm rot="6682023">
            <a:off x="-620920" y="384920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3" name="Google Shape;233;p6"/>
          <p:cNvSpPr/>
          <p:nvPr/>
        </p:nvSpPr>
        <p:spPr>
          <a:xfrm>
            <a:off x="-1733400" y="-1576575"/>
            <a:ext cx="2977500" cy="2977500"/>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sz="1800">
              <a:solidFill>
                <a:srgbClr val="FFFFFF"/>
              </a:solidFill>
              <a:latin typeface="Calibri"/>
              <a:ea typeface="Calibri"/>
              <a:cs typeface="Calibri"/>
              <a:sym typeface="Calibri"/>
            </a:endParaRPr>
          </a:p>
        </p:txBody>
      </p:sp>
      <p:sp>
        <p:nvSpPr>
          <p:cNvPr id="234" name="Google Shape;234;p6"/>
          <p:cNvSpPr txBox="1"/>
          <p:nvPr>
            <p:ph idx="1" type="body"/>
          </p:nvPr>
        </p:nvSpPr>
        <p:spPr>
          <a:xfrm>
            <a:off x="5453775" y="2413175"/>
            <a:ext cx="5862000" cy="20751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235" name="Google Shape;235;p6"/>
          <p:cNvSpPr txBox="1"/>
          <p:nvPr>
            <p:ph type="title"/>
          </p:nvPr>
        </p:nvSpPr>
        <p:spPr>
          <a:xfrm>
            <a:off x="5453775" y="1488725"/>
            <a:ext cx="58620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36" name="Google Shape;236;p6"/>
          <p:cNvSpPr/>
          <p:nvPr/>
        </p:nvSpPr>
        <p:spPr>
          <a:xfrm>
            <a:off x="670200" y="874800"/>
            <a:ext cx="4421700" cy="5108400"/>
          </a:xfrm>
          <a:prstGeom prst="frame">
            <a:avLst>
              <a:gd fmla="val 5785" name="adj1"/>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 name="Google Shape;237;p6"/>
          <p:cNvGrpSpPr/>
          <p:nvPr/>
        </p:nvGrpSpPr>
        <p:grpSpPr>
          <a:xfrm>
            <a:off x="-4492350" y="-2781450"/>
            <a:ext cx="21176600" cy="12687750"/>
            <a:chOff x="-4492350" y="-2781450"/>
            <a:chExt cx="21176600" cy="12687750"/>
          </a:xfrm>
        </p:grpSpPr>
        <p:sp>
          <p:nvSpPr>
            <p:cNvPr id="238" name="Google Shape;238;p6"/>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2" name="Google Shape;242;p6"/>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243" name="Google Shape;243;p6"/>
          <p:cNvGrpSpPr/>
          <p:nvPr/>
        </p:nvGrpSpPr>
        <p:grpSpPr>
          <a:xfrm>
            <a:off x="10268337" y="5851237"/>
            <a:ext cx="1612367" cy="341891"/>
            <a:chOff x="4935262" y="1546062"/>
            <a:chExt cx="1612367" cy="341891"/>
          </a:xfrm>
        </p:grpSpPr>
        <p:sp>
          <p:nvSpPr>
            <p:cNvPr id="244" name="Google Shape;244;p6"/>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 name="Google Shape;245;p6"/>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 name="Google Shape;246;p6"/>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 name="Google Shape;247;p6"/>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 name="Google Shape;248;p6"/>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 name="Google Shape;249;p6"/>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 name="Google Shape;250;p6"/>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6"/>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6"/>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6"/>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6"/>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6"/>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6"/>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6"/>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10268337" y="273362"/>
            <a:ext cx="1612367" cy="858303"/>
            <a:chOff x="4935262" y="1546062"/>
            <a:chExt cx="1612367" cy="858303"/>
          </a:xfrm>
        </p:grpSpPr>
        <p:sp>
          <p:nvSpPr>
            <p:cNvPr id="259" name="Google Shape;259;p6"/>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6"/>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6"/>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6"/>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 name="Google Shape;263;p6"/>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 name="Google Shape;264;p6"/>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 name="Google Shape;265;p6"/>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6"/>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6"/>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6"/>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6"/>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6"/>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6"/>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6"/>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6"/>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6"/>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6"/>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6"/>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6"/>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6"/>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6"/>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6"/>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6"/>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6"/>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6"/>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6"/>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6"/>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6"/>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7" name="Google Shape;287;p6"/>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Two columns">
  <p:cSld name="CUSTOM_4">
    <p:spTree>
      <p:nvGrpSpPr>
        <p:cNvPr id="288" name="Shape 288"/>
        <p:cNvGrpSpPr/>
        <p:nvPr/>
      </p:nvGrpSpPr>
      <p:grpSpPr>
        <a:xfrm>
          <a:off x="0" y="0"/>
          <a:ext cx="0" cy="0"/>
          <a:chOff x="0" y="0"/>
          <a:chExt cx="0" cy="0"/>
        </a:xfrm>
      </p:grpSpPr>
      <p:sp>
        <p:nvSpPr>
          <p:cNvPr id="289" name="Google Shape;289;p7"/>
          <p:cNvSpPr/>
          <p:nvPr/>
        </p:nvSpPr>
        <p:spPr>
          <a:xfrm flipH="1" rot="-2244868">
            <a:off x="-481308"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0" name="Google Shape;290;p7"/>
          <p:cNvSpPr/>
          <p:nvPr/>
        </p:nvSpPr>
        <p:spPr>
          <a:xfrm flipH="1" rot="-2244597">
            <a:off x="-344827"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1" name="Google Shape;291;p7"/>
          <p:cNvSpPr/>
          <p:nvPr/>
        </p:nvSpPr>
        <p:spPr>
          <a:xfrm flipH="1" rot="-2244920">
            <a:off x="4151062"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2" name="Google Shape;292;p7"/>
          <p:cNvSpPr/>
          <p:nvPr/>
        </p:nvSpPr>
        <p:spPr>
          <a:xfrm flipH="1" rot="-2244779">
            <a:off x="-2028617"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293" name="Google Shape;293;p7"/>
          <p:cNvSpPr/>
          <p:nvPr/>
        </p:nvSpPr>
        <p:spPr>
          <a:xfrm flipH="1" rot="-4794221">
            <a:off x="6977909" y="239657"/>
            <a:ext cx="5669597" cy="873684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4" name="Google Shape;294;p7"/>
          <p:cNvSpPr/>
          <p:nvPr/>
        </p:nvSpPr>
        <p:spPr>
          <a:xfrm flipH="1" rot="-6682023">
            <a:off x="8490121" y="384920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5" name="Google Shape;295;p7"/>
          <p:cNvSpPr/>
          <p:nvPr/>
        </p:nvSpPr>
        <p:spPr>
          <a:xfrm flipH="1">
            <a:off x="10519801" y="-1576575"/>
            <a:ext cx="2977500" cy="2977500"/>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sz="1800">
              <a:solidFill>
                <a:srgbClr val="FFFFFF"/>
              </a:solidFill>
              <a:latin typeface="Calibri"/>
              <a:ea typeface="Calibri"/>
              <a:cs typeface="Calibri"/>
              <a:sym typeface="Calibri"/>
            </a:endParaRPr>
          </a:p>
        </p:txBody>
      </p:sp>
      <p:sp>
        <p:nvSpPr>
          <p:cNvPr id="296" name="Google Shape;296;p7"/>
          <p:cNvSpPr txBox="1"/>
          <p:nvPr>
            <p:ph idx="1" type="subTitle"/>
          </p:nvPr>
        </p:nvSpPr>
        <p:spPr>
          <a:xfrm>
            <a:off x="873360" y="1813775"/>
            <a:ext cx="49611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800"/>
              <a:buNone/>
              <a:defRPr b="1" sz="2800"/>
            </a:lvl1pPr>
            <a:lvl2pPr lvl="1" rtl="0">
              <a:spcBef>
                <a:spcPts val="2100"/>
              </a:spcBef>
              <a:spcAft>
                <a:spcPts val="0"/>
              </a:spcAft>
              <a:buSzPts val="2800"/>
              <a:buNone/>
              <a:defRPr b="1" sz="2800"/>
            </a:lvl2pPr>
            <a:lvl3pPr lvl="2" rtl="0">
              <a:spcBef>
                <a:spcPts val="2100"/>
              </a:spcBef>
              <a:spcAft>
                <a:spcPts val="0"/>
              </a:spcAft>
              <a:buSzPts val="2800"/>
              <a:buNone/>
              <a:defRPr b="1" sz="2800"/>
            </a:lvl3pPr>
            <a:lvl4pPr lvl="3" rtl="0">
              <a:spcBef>
                <a:spcPts val="2100"/>
              </a:spcBef>
              <a:spcAft>
                <a:spcPts val="0"/>
              </a:spcAft>
              <a:buSzPts val="2800"/>
              <a:buNone/>
              <a:defRPr b="1" sz="2800"/>
            </a:lvl4pPr>
            <a:lvl5pPr lvl="4" rtl="0">
              <a:spcBef>
                <a:spcPts val="2100"/>
              </a:spcBef>
              <a:spcAft>
                <a:spcPts val="0"/>
              </a:spcAft>
              <a:buSzPts val="2800"/>
              <a:buNone/>
              <a:defRPr b="1" sz="2800"/>
            </a:lvl5pPr>
            <a:lvl6pPr lvl="5" rtl="0">
              <a:spcBef>
                <a:spcPts val="2100"/>
              </a:spcBef>
              <a:spcAft>
                <a:spcPts val="0"/>
              </a:spcAft>
              <a:buSzPts val="2800"/>
              <a:buNone/>
              <a:defRPr b="1" sz="2800"/>
            </a:lvl6pPr>
            <a:lvl7pPr lvl="6" rtl="0">
              <a:spcBef>
                <a:spcPts val="2100"/>
              </a:spcBef>
              <a:spcAft>
                <a:spcPts val="0"/>
              </a:spcAft>
              <a:buSzPts val="2800"/>
              <a:buNone/>
              <a:defRPr b="1" sz="2800"/>
            </a:lvl7pPr>
            <a:lvl8pPr lvl="7" rtl="0">
              <a:spcBef>
                <a:spcPts val="2100"/>
              </a:spcBef>
              <a:spcAft>
                <a:spcPts val="0"/>
              </a:spcAft>
              <a:buSzPts val="2800"/>
              <a:buNone/>
              <a:defRPr b="1" sz="2800"/>
            </a:lvl8pPr>
            <a:lvl9pPr lvl="8" rtl="0">
              <a:spcBef>
                <a:spcPts val="2100"/>
              </a:spcBef>
              <a:spcAft>
                <a:spcPts val="2100"/>
              </a:spcAft>
              <a:buSzPts val="2800"/>
              <a:buNone/>
              <a:defRPr b="1" sz="2800"/>
            </a:lvl9pPr>
          </a:lstStyle>
          <a:p/>
        </p:txBody>
      </p:sp>
      <p:sp>
        <p:nvSpPr>
          <p:cNvPr id="297" name="Google Shape;297;p7"/>
          <p:cNvSpPr txBox="1"/>
          <p:nvPr>
            <p:ph idx="2" type="subTitle"/>
          </p:nvPr>
        </p:nvSpPr>
        <p:spPr>
          <a:xfrm>
            <a:off x="6464155" y="1813775"/>
            <a:ext cx="49608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800"/>
              <a:buNone/>
              <a:defRPr b="1" sz="2800"/>
            </a:lvl1pPr>
            <a:lvl2pPr lvl="1" rtl="0">
              <a:spcBef>
                <a:spcPts val="2100"/>
              </a:spcBef>
              <a:spcAft>
                <a:spcPts val="0"/>
              </a:spcAft>
              <a:buSzPts val="2800"/>
              <a:buNone/>
              <a:defRPr b="1" sz="2800"/>
            </a:lvl2pPr>
            <a:lvl3pPr lvl="2" rtl="0">
              <a:spcBef>
                <a:spcPts val="2100"/>
              </a:spcBef>
              <a:spcAft>
                <a:spcPts val="0"/>
              </a:spcAft>
              <a:buSzPts val="2800"/>
              <a:buNone/>
              <a:defRPr b="1" sz="2800"/>
            </a:lvl3pPr>
            <a:lvl4pPr lvl="3" rtl="0">
              <a:spcBef>
                <a:spcPts val="2100"/>
              </a:spcBef>
              <a:spcAft>
                <a:spcPts val="0"/>
              </a:spcAft>
              <a:buSzPts val="2800"/>
              <a:buNone/>
              <a:defRPr b="1" sz="2800"/>
            </a:lvl4pPr>
            <a:lvl5pPr lvl="4" rtl="0">
              <a:spcBef>
                <a:spcPts val="2100"/>
              </a:spcBef>
              <a:spcAft>
                <a:spcPts val="0"/>
              </a:spcAft>
              <a:buSzPts val="2800"/>
              <a:buNone/>
              <a:defRPr b="1" sz="2800"/>
            </a:lvl5pPr>
            <a:lvl6pPr lvl="5" rtl="0">
              <a:spcBef>
                <a:spcPts val="2100"/>
              </a:spcBef>
              <a:spcAft>
                <a:spcPts val="0"/>
              </a:spcAft>
              <a:buSzPts val="2800"/>
              <a:buNone/>
              <a:defRPr b="1" sz="2800"/>
            </a:lvl6pPr>
            <a:lvl7pPr lvl="6" rtl="0">
              <a:spcBef>
                <a:spcPts val="2100"/>
              </a:spcBef>
              <a:spcAft>
                <a:spcPts val="0"/>
              </a:spcAft>
              <a:buSzPts val="2800"/>
              <a:buNone/>
              <a:defRPr b="1" sz="2800"/>
            </a:lvl7pPr>
            <a:lvl8pPr lvl="7" rtl="0">
              <a:spcBef>
                <a:spcPts val="2100"/>
              </a:spcBef>
              <a:spcAft>
                <a:spcPts val="0"/>
              </a:spcAft>
              <a:buSzPts val="2800"/>
              <a:buNone/>
              <a:defRPr b="1" sz="2800"/>
            </a:lvl8pPr>
            <a:lvl9pPr lvl="8" rtl="0">
              <a:spcBef>
                <a:spcPts val="2100"/>
              </a:spcBef>
              <a:spcAft>
                <a:spcPts val="2100"/>
              </a:spcAft>
              <a:buSzPts val="2800"/>
              <a:buNone/>
              <a:defRPr b="1" sz="2800"/>
            </a:lvl9pPr>
          </a:lstStyle>
          <a:p/>
        </p:txBody>
      </p:sp>
      <p:sp>
        <p:nvSpPr>
          <p:cNvPr id="298" name="Google Shape;298;p7"/>
          <p:cNvSpPr txBox="1"/>
          <p:nvPr>
            <p:ph type="title"/>
          </p:nvPr>
        </p:nvSpPr>
        <p:spPr>
          <a:xfrm>
            <a:off x="873350" y="683900"/>
            <a:ext cx="105519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99" name="Google Shape;299;p7"/>
          <p:cNvSpPr txBox="1"/>
          <p:nvPr>
            <p:ph idx="3" type="body"/>
          </p:nvPr>
        </p:nvSpPr>
        <p:spPr>
          <a:xfrm>
            <a:off x="873350" y="2750800"/>
            <a:ext cx="4960800" cy="3118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300" name="Google Shape;300;p7"/>
          <p:cNvSpPr txBox="1"/>
          <p:nvPr>
            <p:ph idx="4" type="body"/>
          </p:nvPr>
        </p:nvSpPr>
        <p:spPr>
          <a:xfrm>
            <a:off x="6464146" y="2739050"/>
            <a:ext cx="4961100" cy="31185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301" name="Google Shape;301;p7"/>
          <p:cNvSpPr/>
          <p:nvPr/>
        </p:nvSpPr>
        <p:spPr>
          <a:xfrm>
            <a:off x="11653550" y="-2598400"/>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grpSp>
        <p:nvGrpSpPr>
          <p:cNvPr id="302" name="Google Shape;302;p7"/>
          <p:cNvGrpSpPr/>
          <p:nvPr/>
        </p:nvGrpSpPr>
        <p:grpSpPr>
          <a:xfrm>
            <a:off x="-4492350" y="-2781450"/>
            <a:ext cx="21176600" cy="12687750"/>
            <a:chOff x="-4492350" y="-2781450"/>
            <a:chExt cx="21176600" cy="12687750"/>
          </a:xfrm>
        </p:grpSpPr>
        <p:sp>
          <p:nvSpPr>
            <p:cNvPr id="303" name="Google Shape;303;p7"/>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7" name="Google Shape;307;p7"/>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308" name="Google Shape;308;p7"/>
          <p:cNvGrpSpPr/>
          <p:nvPr/>
        </p:nvGrpSpPr>
        <p:grpSpPr>
          <a:xfrm>
            <a:off x="10268337" y="5851237"/>
            <a:ext cx="1612367" cy="341891"/>
            <a:chOff x="4935262" y="1546062"/>
            <a:chExt cx="1612367" cy="341891"/>
          </a:xfrm>
        </p:grpSpPr>
        <p:sp>
          <p:nvSpPr>
            <p:cNvPr id="309" name="Google Shape;309;p7"/>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 name="Google Shape;310;p7"/>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7"/>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7"/>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7"/>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7"/>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7"/>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 name="Google Shape;316;p7"/>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 name="Google Shape;317;p7"/>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7"/>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7"/>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7"/>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7"/>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7"/>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3" name="Google Shape;323;p7"/>
          <p:cNvGrpSpPr/>
          <p:nvPr/>
        </p:nvGrpSpPr>
        <p:grpSpPr>
          <a:xfrm>
            <a:off x="262487" y="254312"/>
            <a:ext cx="1612367" cy="858303"/>
            <a:chOff x="4935262" y="1546062"/>
            <a:chExt cx="1612367" cy="858303"/>
          </a:xfrm>
        </p:grpSpPr>
        <p:sp>
          <p:nvSpPr>
            <p:cNvPr id="324" name="Google Shape;324;p7"/>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7"/>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7"/>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7"/>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7"/>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7"/>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7"/>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7"/>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7"/>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7"/>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7"/>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7"/>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7"/>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7"/>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7"/>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7"/>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7"/>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 name="Google Shape;341;p7"/>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7"/>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 name="Google Shape;343;p7"/>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7"/>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 name="Google Shape;345;p7"/>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 name="Google Shape;346;p7"/>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7"/>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 name="Google Shape;348;p7"/>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 name="Google Shape;349;p7"/>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0" name="Google Shape;350;p7"/>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1" name="Google Shape;351;p7"/>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52" name="Google Shape;352;p7"/>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One column">
  <p:cSld name="CUSTOM_5">
    <p:spTree>
      <p:nvGrpSpPr>
        <p:cNvPr id="353" name="Shape 353"/>
        <p:cNvGrpSpPr/>
        <p:nvPr/>
      </p:nvGrpSpPr>
      <p:grpSpPr>
        <a:xfrm>
          <a:off x="0" y="0"/>
          <a:ext cx="0" cy="0"/>
          <a:chOff x="0" y="0"/>
          <a:chExt cx="0" cy="0"/>
        </a:xfrm>
      </p:grpSpPr>
      <p:sp>
        <p:nvSpPr>
          <p:cNvPr id="354" name="Google Shape;354;p8"/>
          <p:cNvSpPr/>
          <p:nvPr/>
        </p:nvSpPr>
        <p:spPr>
          <a:xfrm rot="2244882">
            <a:off x="-16530" y="-1933493"/>
            <a:ext cx="10140398" cy="9384090"/>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55" name="Google Shape;355;p8"/>
          <p:cNvSpPr/>
          <p:nvPr/>
        </p:nvSpPr>
        <p:spPr>
          <a:xfrm rot="2244726">
            <a:off x="11048639" y="4666085"/>
            <a:ext cx="4647568" cy="4605734"/>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356" name="Google Shape;356;p8"/>
          <p:cNvSpPr/>
          <p:nvPr/>
        </p:nvSpPr>
        <p:spPr>
          <a:xfrm rot="2244899">
            <a:off x="-2255220" y="4138184"/>
            <a:ext cx="5669837" cy="8736783"/>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57" name="Google Shape;357;p8"/>
          <p:cNvSpPr/>
          <p:nvPr/>
        </p:nvSpPr>
        <p:spPr>
          <a:xfrm rot="6682023">
            <a:off x="4547830" y="-84504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58" name="Google Shape;358;p8"/>
          <p:cNvSpPr/>
          <p:nvPr/>
        </p:nvSpPr>
        <p:spPr>
          <a:xfrm rot="2244868">
            <a:off x="8365139" y="-126915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59" name="Google Shape;359;p8"/>
          <p:cNvSpPr/>
          <p:nvPr/>
        </p:nvSpPr>
        <p:spPr>
          <a:xfrm>
            <a:off x="-2190600" y="-2033775"/>
            <a:ext cx="2977500" cy="2977500"/>
          </a:xfrm>
          <a:prstGeom prst="ellipse">
            <a:avLst/>
          </a:prstGeom>
          <a:solidFill>
            <a:schemeClr val="accent3"/>
          </a:solidFill>
          <a:ln>
            <a:noFill/>
          </a:ln>
          <a:effectLst>
            <a:outerShdw blurRad="1428750" sx="145000" rotWithShape="0" algn="ctr" dist="9525" sy="145000">
              <a:schemeClr val="accent3"/>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360" name="Google Shape;360;p8"/>
          <p:cNvSpPr/>
          <p:nvPr/>
        </p:nvSpPr>
        <p:spPr>
          <a:xfrm rot="6682023">
            <a:off x="10434280" y="601295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61" name="Google Shape;361;p8"/>
          <p:cNvSpPr txBox="1"/>
          <p:nvPr>
            <p:ph idx="1" type="subTitle"/>
          </p:nvPr>
        </p:nvSpPr>
        <p:spPr>
          <a:xfrm>
            <a:off x="1238264" y="2096063"/>
            <a:ext cx="97818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800"/>
              <a:buNone/>
              <a:defRPr b="1" sz="2800"/>
            </a:lvl1pPr>
            <a:lvl2pPr lvl="1" rtl="0" algn="ctr">
              <a:spcBef>
                <a:spcPts val="2100"/>
              </a:spcBef>
              <a:spcAft>
                <a:spcPts val="0"/>
              </a:spcAft>
              <a:buSzPts val="2800"/>
              <a:buNone/>
              <a:defRPr b="1" sz="2800"/>
            </a:lvl2pPr>
            <a:lvl3pPr lvl="2" rtl="0" algn="ctr">
              <a:spcBef>
                <a:spcPts val="2100"/>
              </a:spcBef>
              <a:spcAft>
                <a:spcPts val="0"/>
              </a:spcAft>
              <a:buSzPts val="2800"/>
              <a:buNone/>
              <a:defRPr b="1" sz="2800"/>
            </a:lvl3pPr>
            <a:lvl4pPr lvl="3" rtl="0" algn="ctr">
              <a:spcBef>
                <a:spcPts val="2100"/>
              </a:spcBef>
              <a:spcAft>
                <a:spcPts val="0"/>
              </a:spcAft>
              <a:buSzPts val="2800"/>
              <a:buNone/>
              <a:defRPr b="1" sz="2800"/>
            </a:lvl4pPr>
            <a:lvl5pPr lvl="4" rtl="0" algn="ctr">
              <a:spcBef>
                <a:spcPts val="2100"/>
              </a:spcBef>
              <a:spcAft>
                <a:spcPts val="0"/>
              </a:spcAft>
              <a:buSzPts val="2800"/>
              <a:buNone/>
              <a:defRPr b="1" sz="2800"/>
            </a:lvl5pPr>
            <a:lvl6pPr lvl="5" rtl="0" algn="ctr">
              <a:spcBef>
                <a:spcPts val="2100"/>
              </a:spcBef>
              <a:spcAft>
                <a:spcPts val="0"/>
              </a:spcAft>
              <a:buSzPts val="2800"/>
              <a:buNone/>
              <a:defRPr b="1" sz="2800"/>
            </a:lvl6pPr>
            <a:lvl7pPr lvl="6" rtl="0" algn="ctr">
              <a:spcBef>
                <a:spcPts val="2100"/>
              </a:spcBef>
              <a:spcAft>
                <a:spcPts val="0"/>
              </a:spcAft>
              <a:buSzPts val="2800"/>
              <a:buNone/>
              <a:defRPr b="1" sz="2800"/>
            </a:lvl7pPr>
            <a:lvl8pPr lvl="7" rtl="0" algn="ctr">
              <a:spcBef>
                <a:spcPts val="2100"/>
              </a:spcBef>
              <a:spcAft>
                <a:spcPts val="0"/>
              </a:spcAft>
              <a:buSzPts val="2800"/>
              <a:buNone/>
              <a:defRPr b="1" sz="2800"/>
            </a:lvl8pPr>
            <a:lvl9pPr lvl="8" rtl="0" algn="ctr">
              <a:spcBef>
                <a:spcPts val="2100"/>
              </a:spcBef>
              <a:spcAft>
                <a:spcPts val="2100"/>
              </a:spcAft>
              <a:buSzPts val="2800"/>
              <a:buNone/>
              <a:defRPr b="1" sz="2800"/>
            </a:lvl9pPr>
          </a:lstStyle>
          <a:p/>
        </p:txBody>
      </p:sp>
      <p:sp>
        <p:nvSpPr>
          <p:cNvPr id="362" name="Google Shape;362;p8"/>
          <p:cNvSpPr txBox="1"/>
          <p:nvPr>
            <p:ph idx="2" type="body"/>
          </p:nvPr>
        </p:nvSpPr>
        <p:spPr>
          <a:xfrm>
            <a:off x="1238267" y="2756238"/>
            <a:ext cx="9781800" cy="3436500"/>
          </a:xfrm>
          <a:prstGeom prst="rect">
            <a:avLst/>
          </a:prstGeom>
        </p:spPr>
        <p:txBody>
          <a:bodyPr anchorCtr="0" anchor="t" bIns="121900" lIns="121900" spcFirstLastPara="1" rIns="121900" wrap="square" tIns="121900">
            <a:noAutofit/>
          </a:bodyPr>
          <a:lstStyle>
            <a:lvl1pPr indent="-349250" lvl="0" marL="457200" algn="ctr">
              <a:spcBef>
                <a:spcPts val="0"/>
              </a:spcBef>
              <a:spcAft>
                <a:spcPts val="0"/>
              </a:spcAft>
              <a:buSzPts val="1900"/>
              <a:buChar char="●"/>
              <a:defRPr/>
            </a:lvl1pPr>
            <a:lvl2pPr indent="-349250" lvl="1" marL="914400" algn="ctr">
              <a:spcBef>
                <a:spcPts val="2100"/>
              </a:spcBef>
              <a:spcAft>
                <a:spcPts val="0"/>
              </a:spcAft>
              <a:buSzPts val="1900"/>
              <a:buChar char="○"/>
              <a:defRPr/>
            </a:lvl2pPr>
            <a:lvl3pPr indent="-349250" lvl="2" marL="1371600" algn="ctr">
              <a:spcBef>
                <a:spcPts val="2100"/>
              </a:spcBef>
              <a:spcAft>
                <a:spcPts val="0"/>
              </a:spcAft>
              <a:buSzPts val="1900"/>
              <a:buChar char="■"/>
              <a:defRPr/>
            </a:lvl3pPr>
            <a:lvl4pPr indent="-349250" lvl="3" marL="1828800" algn="ctr">
              <a:spcBef>
                <a:spcPts val="2100"/>
              </a:spcBef>
              <a:spcAft>
                <a:spcPts val="0"/>
              </a:spcAft>
              <a:buSzPts val="1900"/>
              <a:buChar char="●"/>
              <a:defRPr/>
            </a:lvl4pPr>
            <a:lvl5pPr indent="-349250" lvl="4" marL="2286000" algn="ctr">
              <a:spcBef>
                <a:spcPts val="2100"/>
              </a:spcBef>
              <a:spcAft>
                <a:spcPts val="0"/>
              </a:spcAft>
              <a:buSzPts val="1900"/>
              <a:buChar char="○"/>
              <a:defRPr/>
            </a:lvl5pPr>
            <a:lvl6pPr indent="-349250" lvl="5" marL="2743200" algn="ctr">
              <a:spcBef>
                <a:spcPts val="2100"/>
              </a:spcBef>
              <a:spcAft>
                <a:spcPts val="0"/>
              </a:spcAft>
              <a:buSzPts val="1900"/>
              <a:buChar char="■"/>
              <a:defRPr/>
            </a:lvl6pPr>
            <a:lvl7pPr indent="-349250" lvl="6" marL="3200400" algn="ctr">
              <a:spcBef>
                <a:spcPts val="2100"/>
              </a:spcBef>
              <a:spcAft>
                <a:spcPts val="0"/>
              </a:spcAft>
              <a:buSzPts val="1900"/>
              <a:buChar char="●"/>
              <a:defRPr/>
            </a:lvl7pPr>
            <a:lvl8pPr indent="-349250" lvl="7" marL="3657600" algn="ctr">
              <a:spcBef>
                <a:spcPts val="2100"/>
              </a:spcBef>
              <a:spcAft>
                <a:spcPts val="0"/>
              </a:spcAft>
              <a:buSzPts val="1900"/>
              <a:buChar char="○"/>
              <a:defRPr/>
            </a:lvl8pPr>
            <a:lvl9pPr indent="-349250" lvl="8" marL="4114800" algn="ctr">
              <a:spcBef>
                <a:spcPts val="2100"/>
              </a:spcBef>
              <a:spcAft>
                <a:spcPts val="2100"/>
              </a:spcAft>
              <a:buSzPts val="1900"/>
              <a:buChar char="■"/>
              <a:defRPr/>
            </a:lvl9pPr>
          </a:lstStyle>
          <a:p/>
        </p:txBody>
      </p:sp>
      <p:grpSp>
        <p:nvGrpSpPr>
          <p:cNvPr id="363" name="Google Shape;363;p8"/>
          <p:cNvGrpSpPr/>
          <p:nvPr/>
        </p:nvGrpSpPr>
        <p:grpSpPr>
          <a:xfrm>
            <a:off x="-4492350" y="-2781450"/>
            <a:ext cx="21176600" cy="12687750"/>
            <a:chOff x="-4492350" y="-2781450"/>
            <a:chExt cx="21176600" cy="12687750"/>
          </a:xfrm>
        </p:grpSpPr>
        <p:sp>
          <p:nvSpPr>
            <p:cNvPr id="364" name="Google Shape;364;p8"/>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8"/>
          <p:cNvSpPr/>
          <p:nvPr/>
        </p:nvSpPr>
        <p:spPr>
          <a:xfrm>
            <a:off x="-34650" y="1200"/>
            <a:ext cx="12261300" cy="6855600"/>
          </a:xfrm>
          <a:prstGeom prst="frame">
            <a:avLst>
              <a:gd fmla="val 5785" name="adj1"/>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9" name="Google Shape;369;p8"/>
          <p:cNvCxnSpPr/>
          <p:nvPr/>
        </p:nvCxnSpPr>
        <p:spPr>
          <a:xfrm>
            <a:off x="643475" y="6187025"/>
            <a:ext cx="11008800" cy="0"/>
          </a:xfrm>
          <a:prstGeom prst="straightConnector1">
            <a:avLst/>
          </a:prstGeom>
          <a:noFill/>
          <a:ln cap="rnd" cmpd="sng" w="28575">
            <a:solidFill>
              <a:schemeClr val="dk1"/>
            </a:solidFill>
            <a:prstDash val="solid"/>
            <a:round/>
            <a:headEnd len="med" w="med" type="none"/>
            <a:tailEnd len="med" w="med" type="none"/>
          </a:ln>
        </p:spPr>
      </p:cxnSp>
      <p:grpSp>
        <p:nvGrpSpPr>
          <p:cNvPr id="370" name="Google Shape;370;p8"/>
          <p:cNvGrpSpPr/>
          <p:nvPr/>
        </p:nvGrpSpPr>
        <p:grpSpPr>
          <a:xfrm>
            <a:off x="10039737" y="5546437"/>
            <a:ext cx="1612367" cy="341891"/>
            <a:chOff x="4935262" y="1546062"/>
            <a:chExt cx="1612367" cy="341891"/>
          </a:xfrm>
        </p:grpSpPr>
        <p:sp>
          <p:nvSpPr>
            <p:cNvPr id="371" name="Google Shape;371;p8"/>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8"/>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8"/>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8"/>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8"/>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8"/>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8"/>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8"/>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8"/>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8"/>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8"/>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8"/>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8"/>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 name="Google Shape;384;p8"/>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85" name="Google Shape;385;p8"/>
          <p:cNvSpPr txBox="1"/>
          <p:nvPr>
            <p:ph type="title"/>
          </p:nvPr>
        </p:nvSpPr>
        <p:spPr>
          <a:xfrm>
            <a:off x="1171938" y="970063"/>
            <a:ext cx="97818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86" name="Google Shape;386;p8"/>
          <p:cNvSpPr txBox="1"/>
          <p:nvPr/>
        </p:nvSpPr>
        <p:spPr>
          <a:xfrm rot="5400000">
            <a:off x="-362600" y="599755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Quote">
  <p:cSld name="CUSTOM_6">
    <p:spTree>
      <p:nvGrpSpPr>
        <p:cNvPr id="387" name="Shape 387"/>
        <p:cNvGrpSpPr/>
        <p:nvPr/>
      </p:nvGrpSpPr>
      <p:grpSpPr>
        <a:xfrm>
          <a:off x="0" y="0"/>
          <a:ext cx="0" cy="0"/>
          <a:chOff x="0" y="0"/>
          <a:chExt cx="0" cy="0"/>
        </a:xfrm>
      </p:grpSpPr>
      <p:sp>
        <p:nvSpPr>
          <p:cNvPr id="388" name="Google Shape;388;p9"/>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89" name="Google Shape;389;p9"/>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90" name="Google Shape;390;p9"/>
          <p:cNvSpPr/>
          <p:nvPr/>
        </p:nvSpPr>
        <p:spPr>
          <a:xfrm rot="2244920">
            <a:off x="-5242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91" name="Google Shape;391;p9"/>
          <p:cNvSpPr/>
          <p:nvPr/>
        </p:nvSpPr>
        <p:spPr>
          <a:xfrm rot="2244779">
            <a:off x="10633797"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392" name="Google Shape;392;p9"/>
          <p:cNvSpPr/>
          <p:nvPr/>
        </p:nvSpPr>
        <p:spPr>
          <a:xfrm rot="4794221">
            <a:off x="-883605" y="239657"/>
            <a:ext cx="5669597" cy="873684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93" name="Google Shape;393;p9"/>
          <p:cNvSpPr/>
          <p:nvPr/>
        </p:nvSpPr>
        <p:spPr>
          <a:xfrm rot="6682023">
            <a:off x="-620920" y="384920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94" name="Google Shape;394;p9"/>
          <p:cNvSpPr/>
          <p:nvPr/>
        </p:nvSpPr>
        <p:spPr>
          <a:xfrm>
            <a:off x="-1733400" y="-1576575"/>
            <a:ext cx="2977500" cy="2977500"/>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sz="1800">
              <a:solidFill>
                <a:srgbClr val="FFFFFF"/>
              </a:solidFill>
              <a:latin typeface="Calibri"/>
              <a:ea typeface="Calibri"/>
              <a:cs typeface="Calibri"/>
              <a:sym typeface="Calibri"/>
            </a:endParaRPr>
          </a:p>
        </p:txBody>
      </p:sp>
      <p:sp>
        <p:nvSpPr>
          <p:cNvPr id="395" name="Google Shape;395;p9"/>
          <p:cNvSpPr/>
          <p:nvPr/>
        </p:nvSpPr>
        <p:spPr>
          <a:xfrm>
            <a:off x="406050" y="773400"/>
            <a:ext cx="11379900" cy="528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9"/>
          <p:cNvSpPr txBox="1"/>
          <p:nvPr>
            <p:ph type="title"/>
          </p:nvPr>
        </p:nvSpPr>
        <p:spPr>
          <a:xfrm>
            <a:off x="558100" y="1629525"/>
            <a:ext cx="11095500" cy="36333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397" name="Google Shape;397;p9"/>
          <p:cNvSpPr txBox="1"/>
          <p:nvPr>
            <p:ph idx="1" type="subTitle"/>
          </p:nvPr>
        </p:nvSpPr>
        <p:spPr>
          <a:xfrm>
            <a:off x="406050" y="5919475"/>
            <a:ext cx="11379900" cy="717900"/>
          </a:xfrm>
          <a:prstGeom prst="rect">
            <a:avLst/>
          </a:prstGeom>
        </p:spPr>
        <p:txBody>
          <a:bodyPr anchorCtr="0" anchor="b" bIns="121900" lIns="121900" spcFirstLastPara="1" rIns="121900" wrap="square" tIns="121900">
            <a:noAutofit/>
          </a:bodyPr>
          <a:lstStyle>
            <a:lvl1pPr lvl="0" rtl="0" algn="r">
              <a:lnSpc>
                <a:spcPct val="100000"/>
              </a:lnSpc>
              <a:spcBef>
                <a:spcPts val="0"/>
              </a:spcBef>
              <a:spcAft>
                <a:spcPts val="0"/>
              </a:spcAft>
              <a:buSzPts val="1900"/>
              <a:buNone/>
              <a:defRPr/>
            </a:lvl1pPr>
            <a:lvl2pPr lvl="1" rtl="0" algn="r">
              <a:lnSpc>
                <a:spcPct val="100000"/>
              </a:lnSpc>
              <a:spcBef>
                <a:spcPts val="0"/>
              </a:spcBef>
              <a:spcAft>
                <a:spcPts val="0"/>
              </a:spcAft>
              <a:buSzPts val="1900"/>
              <a:buNone/>
              <a:defRPr/>
            </a:lvl2pPr>
            <a:lvl3pPr lvl="2" rtl="0" algn="r">
              <a:lnSpc>
                <a:spcPct val="100000"/>
              </a:lnSpc>
              <a:spcBef>
                <a:spcPts val="0"/>
              </a:spcBef>
              <a:spcAft>
                <a:spcPts val="0"/>
              </a:spcAft>
              <a:buSzPts val="1900"/>
              <a:buNone/>
              <a:defRPr/>
            </a:lvl3pPr>
            <a:lvl4pPr lvl="3" rtl="0" algn="r">
              <a:lnSpc>
                <a:spcPct val="100000"/>
              </a:lnSpc>
              <a:spcBef>
                <a:spcPts val="0"/>
              </a:spcBef>
              <a:spcAft>
                <a:spcPts val="0"/>
              </a:spcAft>
              <a:buSzPts val="1900"/>
              <a:buNone/>
              <a:defRPr/>
            </a:lvl4pPr>
            <a:lvl5pPr lvl="4" rtl="0" algn="r">
              <a:lnSpc>
                <a:spcPct val="100000"/>
              </a:lnSpc>
              <a:spcBef>
                <a:spcPts val="0"/>
              </a:spcBef>
              <a:spcAft>
                <a:spcPts val="0"/>
              </a:spcAft>
              <a:buSzPts val="1900"/>
              <a:buNone/>
              <a:defRPr/>
            </a:lvl5pPr>
            <a:lvl6pPr lvl="5" rtl="0" algn="r">
              <a:lnSpc>
                <a:spcPct val="100000"/>
              </a:lnSpc>
              <a:spcBef>
                <a:spcPts val="0"/>
              </a:spcBef>
              <a:spcAft>
                <a:spcPts val="0"/>
              </a:spcAft>
              <a:buSzPts val="1900"/>
              <a:buNone/>
              <a:defRPr/>
            </a:lvl6pPr>
            <a:lvl7pPr lvl="6" rtl="0" algn="r">
              <a:lnSpc>
                <a:spcPct val="100000"/>
              </a:lnSpc>
              <a:spcBef>
                <a:spcPts val="0"/>
              </a:spcBef>
              <a:spcAft>
                <a:spcPts val="0"/>
              </a:spcAft>
              <a:buSzPts val="1900"/>
              <a:buNone/>
              <a:defRPr/>
            </a:lvl7pPr>
            <a:lvl8pPr lvl="7" rtl="0" algn="r">
              <a:lnSpc>
                <a:spcPct val="100000"/>
              </a:lnSpc>
              <a:spcBef>
                <a:spcPts val="0"/>
              </a:spcBef>
              <a:spcAft>
                <a:spcPts val="0"/>
              </a:spcAft>
              <a:buSzPts val="1900"/>
              <a:buNone/>
              <a:defRPr/>
            </a:lvl8pPr>
            <a:lvl9pPr lvl="8" rtl="0" algn="r">
              <a:lnSpc>
                <a:spcPct val="100000"/>
              </a:lnSpc>
              <a:spcBef>
                <a:spcPts val="0"/>
              </a:spcBef>
              <a:spcAft>
                <a:spcPts val="0"/>
              </a:spcAft>
              <a:buSzPts val="1900"/>
              <a:buNone/>
              <a:defRPr/>
            </a:lvl9pPr>
          </a:lstStyle>
          <a:p/>
        </p:txBody>
      </p:sp>
      <p:grpSp>
        <p:nvGrpSpPr>
          <p:cNvPr id="398" name="Google Shape;398;p9"/>
          <p:cNvGrpSpPr/>
          <p:nvPr/>
        </p:nvGrpSpPr>
        <p:grpSpPr>
          <a:xfrm>
            <a:off x="-4492350" y="-2781450"/>
            <a:ext cx="21176600" cy="12687750"/>
            <a:chOff x="-4492350" y="-2781450"/>
            <a:chExt cx="21176600" cy="12687750"/>
          </a:xfrm>
        </p:grpSpPr>
        <p:sp>
          <p:nvSpPr>
            <p:cNvPr id="399" name="Google Shape;399;p9"/>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9"/>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9"/>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9"/>
          <p:cNvGrpSpPr/>
          <p:nvPr/>
        </p:nvGrpSpPr>
        <p:grpSpPr>
          <a:xfrm>
            <a:off x="406062" y="6215387"/>
            <a:ext cx="1612367" cy="341891"/>
            <a:chOff x="4935262" y="1546062"/>
            <a:chExt cx="1612367" cy="341891"/>
          </a:xfrm>
        </p:grpSpPr>
        <p:sp>
          <p:nvSpPr>
            <p:cNvPr id="404" name="Google Shape;404;p9"/>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9"/>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9"/>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9"/>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9"/>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9"/>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9"/>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9"/>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9"/>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9"/>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9"/>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9"/>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9"/>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9"/>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18" name="Google Shape;418;p9"/>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Big Title">
  <p:cSld name="CUSTOM_7">
    <p:spTree>
      <p:nvGrpSpPr>
        <p:cNvPr id="419" name="Shape 419"/>
        <p:cNvGrpSpPr/>
        <p:nvPr/>
      </p:nvGrpSpPr>
      <p:grpSpPr>
        <a:xfrm>
          <a:off x="0" y="0"/>
          <a:ext cx="0" cy="0"/>
          <a:chOff x="0" y="0"/>
          <a:chExt cx="0" cy="0"/>
        </a:xfrm>
      </p:grpSpPr>
      <p:sp>
        <p:nvSpPr>
          <p:cNvPr id="420" name="Google Shape;420;p10"/>
          <p:cNvSpPr/>
          <p:nvPr/>
        </p:nvSpPr>
        <p:spPr>
          <a:xfrm rot="2244868">
            <a:off x="5812439" y="-712805"/>
            <a:ext cx="6432771" cy="6024761"/>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21" name="Google Shape;421;p10"/>
          <p:cNvSpPr/>
          <p:nvPr/>
        </p:nvSpPr>
        <p:spPr>
          <a:xfrm rot="2244597">
            <a:off x="6341452" y="3056777"/>
            <a:ext cx="5767276" cy="5715549"/>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22" name="Google Shape;422;p10"/>
          <p:cNvSpPr/>
          <p:nvPr/>
        </p:nvSpPr>
        <p:spPr>
          <a:xfrm rot="2244920">
            <a:off x="-524249" y="-1023792"/>
            <a:ext cx="8137089" cy="7530250"/>
          </a:xfrm>
          <a:prstGeom prst="ellipse">
            <a:avLst/>
          </a:prstGeom>
          <a:solidFill>
            <a:schemeClr val="accent2"/>
          </a:solidFill>
          <a:ln>
            <a:noFill/>
          </a:ln>
          <a:effectLst>
            <a:outerShdw blurRad="1428750" sx="140000" rotWithShape="0" algn="ctr" dist="9525" sy="140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23" name="Google Shape;423;p10"/>
          <p:cNvSpPr/>
          <p:nvPr/>
        </p:nvSpPr>
        <p:spPr>
          <a:xfrm rot="2244779">
            <a:off x="10633797" y="5422307"/>
            <a:ext cx="3158722" cy="3130283"/>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sz="1800">
              <a:solidFill>
                <a:srgbClr val="FFFFFF"/>
              </a:solidFill>
              <a:latin typeface="Calibri"/>
              <a:ea typeface="Calibri"/>
              <a:cs typeface="Calibri"/>
              <a:sym typeface="Calibri"/>
            </a:endParaRPr>
          </a:p>
        </p:txBody>
      </p:sp>
      <p:sp>
        <p:nvSpPr>
          <p:cNvPr id="424" name="Google Shape;424;p10"/>
          <p:cNvSpPr/>
          <p:nvPr/>
        </p:nvSpPr>
        <p:spPr>
          <a:xfrm rot="4794221">
            <a:off x="-883605" y="239657"/>
            <a:ext cx="5669597" cy="8736846"/>
          </a:xfrm>
          <a:prstGeom prst="ellipse">
            <a:avLst/>
          </a:prstGeom>
          <a:solidFill>
            <a:schemeClr val="accent1"/>
          </a:solidFill>
          <a:ln>
            <a:noFill/>
          </a:ln>
          <a:effectLst>
            <a:outerShdw blurRad="1428750" sx="140000" rotWithShape="0" algn="ctr" dist="9525" sy="140000">
              <a:schemeClr val="accent1"/>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25" name="Google Shape;425;p10"/>
          <p:cNvSpPr/>
          <p:nvPr/>
        </p:nvSpPr>
        <p:spPr>
          <a:xfrm rot="6682023">
            <a:off x="-620920" y="3849205"/>
            <a:ext cx="3894700" cy="4312265"/>
          </a:xfrm>
          <a:prstGeom prst="ellipse">
            <a:avLst/>
          </a:prstGeom>
          <a:solidFill>
            <a:schemeClr val="accent2"/>
          </a:solidFill>
          <a:ln>
            <a:noFill/>
          </a:ln>
          <a:effectLst>
            <a:outerShdw blurRad="1428750" sx="145000" rotWithShape="0" algn="ctr" dist="9525" sy="145000">
              <a:schemeClr val="accent2"/>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26" name="Google Shape;426;p10"/>
          <p:cNvSpPr/>
          <p:nvPr/>
        </p:nvSpPr>
        <p:spPr>
          <a:xfrm>
            <a:off x="-1733400" y="-1576575"/>
            <a:ext cx="2977500" cy="2977500"/>
          </a:xfrm>
          <a:prstGeom prst="ellipse">
            <a:avLst/>
          </a:prstGeom>
          <a:solidFill>
            <a:schemeClr val="accent1"/>
          </a:solidFill>
          <a:ln>
            <a:noFill/>
          </a:ln>
          <a:effectLst>
            <a:outerShdw blurRad="1428750" sx="145000" rotWithShape="0" algn="ctr" dist="9525" sy="145000">
              <a:schemeClr val="accent1"/>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sz="1800">
              <a:solidFill>
                <a:srgbClr val="FFFFFF"/>
              </a:solidFill>
              <a:latin typeface="Calibri"/>
              <a:ea typeface="Calibri"/>
              <a:cs typeface="Calibri"/>
              <a:sym typeface="Calibri"/>
            </a:endParaRPr>
          </a:p>
        </p:txBody>
      </p:sp>
      <p:sp>
        <p:nvSpPr>
          <p:cNvPr id="427" name="Google Shape;427;p10"/>
          <p:cNvSpPr txBox="1"/>
          <p:nvPr>
            <p:ph type="title"/>
          </p:nvPr>
        </p:nvSpPr>
        <p:spPr>
          <a:xfrm>
            <a:off x="548200" y="1382475"/>
            <a:ext cx="11095500" cy="3160800"/>
          </a:xfrm>
          <a:prstGeom prst="rect">
            <a:avLst/>
          </a:prstGeom>
        </p:spPr>
        <p:txBody>
          <a:bodyPr anchorCtr="0" anchor="b" bIns="121900" lIns="121900" spcFirstLastPara="1" rIns="121900" wrap="square" tIns="121900">
            <a:noAutofit/>
          </a:bodyPr>
          <a:lstStyle>
            <a:lvl1pPr lvl="0" rtl="0" algn="r">
              <a:spcBef>
                <a:spcPts val="0"/>
              </a:spcBef>
              <a:spcAft>
                <a:spcPts val="0"/>
              </a:spcAft>
              <a:buSzPts val="8000"/>
              <a:buNone/>
              <a:defRPr sz="80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p:txBody>
      </p:sp>
      <p:cxnSp>
        <p:nvCxnSpPr>
          <p:cNvPr id="428" name="Google Shape;428;p10"/>
          <p:cNvCxnSpPr/>
          <p:nvPr/>
        </p:nvCxnSpPr>
        <p:spPr>
          <a:xfrm>
            <a:off x="374650" y="6491825"/>
            <a:ext cx="11506200" cy="0"/>
          </a:xfrm>
          <a:prstGeom prst="straightConnector1">
            <a:avLst/>
          </a:prstGeom>
          <a:noFill/>
          <a:ln cap="rnd" cmpd="sng" w="28575">
            <a:solidFill>
              <a:schemeClr val="dk1"/>
            </a:solidFill>
            <a:prstDash val="solid"/>
            <a:round/>
            <a:headEnd len="med" w="med" type="none"/>
            <a:tailEnd len="med" w="med" type="none"/>
          </a:ln>
        </p:spPr>
      </p:cxnSp>
      <p:grpSp>
        <p:nvGrpSpPr>
          <p:cNvPr id="429" name="Google Shape;429;p10"/>
          <p:cNvGrpSpPr/>
          <p:nvPr/>
        </p:nvGrpSpPr>
        <p:grpSpPr>
          <a:xfrm>
            <a:off x="362337" y="5851237"/>
            <a:ext cx="1612367" cy="341891"/>
            <a:chOff x="4935262" y="1546062"/>
            <a:chExt cx="1612367" cy="341891"/>
          </a:xfrm>
        </p:grpSpPr>
        <p:sp>
          <p:nvSpPr>
            <p:cNvPr id="430" name="Google Shape;430;p10"/>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 name="Google Shape;431;p10"/>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10"/>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10"/>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 name="Google Shape;434;p10"/>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10"/>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10"/>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10"/>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10"/>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10"/>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10"/>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10"/>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 name="Google Shape;442;p10"/>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 name="Google Shape;443;p10"/>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4" name="Google Shape;444;p10"/>
          <p:cNvGrpSpPr/>
          <p:nvPr/>
        </p:nvGrpSpPr>
        <p:grpSpPr>
          <a:xfrm>
            <a:off x="-4492350" y="-2781450"/>
            <a:ext cx="21176600" cy="12687750"/>
            <a:chOff x="-4492350" y="-2781450"/>
            <a:chExt cx="21176600" cy="12687750"/>
          </a:xfrm>
        </p:grpSpPr>
        <p:sp>
          <p:nvSpPr>
            <p:cNvPr id="445" name="Google Shape;445;p10"/>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0"/>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0"/>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0"/>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 name="Google Shape;449;p10"/>
          <p:cNvGrpSpPr/>
          <p:nvPr/>
        </p:nvGrpSpPr>
        <p:grpSpPr>
          <a:xfrm>
            <a:off x="10426837" y="169812"/>
            <a:ext cx="1612367" cy="858303"/>
            <a:chOff x="4935262" y="1546062"/>
            <a:chExt cx="1612367" cy="858303"/>
          </a:xfrm>
        </p:grpSpPr>
        <p:sp>
          <p:nvSpPr>
            <p:cNvPr id="450" name="Google Shape;450;p10"/>
            <p:cNvSpPr/>
            <p:nvPr/>
          </p:nvSpPr>
          <p:spPr>
            <a:xfrm>
              <a:off x="6261148"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10"/>
            <p:cNvSpPr/>
            <p:nvPr/>
          </p:nvSpPr>
          <p:spPr>
            <a:xfrm>
              <a:off x="6261148"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10"/>
            <p:cNvSpPr/>
            <p:nvPr/>
          </p:nvSpPr>
          <p:spPr>
            <a:xfrm>
              <a:off x="6261148"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10"/>
            <p:cNvSpPr/>
            <p:nvPr/>
          </p:nvSpPr>
          <p:spPr>
            <a:xfrm>
              <a:off x="6261148"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10"/>
            <p:cNvSpPr/>
            <p:nvPr/>
          </p:nvSpPr>
          <p:spPr>
            <a:xfrm>
              <a:off x="647095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10"/>
            <p:cNvSpPr/>
            <p:nvPr/>
          </p:nvSpPr>
          <p:spPr>
            <a:xfrm>
              <a:off x="647095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10"/>
            <p:cNvSpPr/>
            <p:nvPr/>
          </p:nvSpPr>
          <p:spPr>
            <a:xfrm>
              <a:off x="647095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10"/>
            <p:cNvSpPr/>
            <p:nvPr/>
          </p:nvSpPr>
          <p:spPr>
            <a:xfrm>
              <a:off x="647095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 name="Google Shape;458;p10"/>
            <p:cNvSpPr/>
            <p:nvPr/>
          </p:nvSpPr>
          <p:spPr>
            <a:xfrm>
              <a:off x="6002990" y="154606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 name="Google Shape;459;p10"/>
            <p:cNvSpPr/>
            <p:nvPr/>
          </p:nvSpPr>
          <p:spPr>
            <a:xfrm>
              <a:off x="6002990" y="1804316"/>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10"/>
            <p:cNvSpPr/>
            <p:nvPr/>
          </p:nvSpPr>
          <p:spPr>
            <a:xfrm>
              <a:off x="6002990" y="205551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10"/>
            <p:cNvSpPr/>
            <p:nvPr/>
          </p:nvSpPr>
          <p:spPr>
            <a:xfrm>
              <a:off x="6002990" y="2320632"/>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10"/>
            <p:cNvSpPr/>
            <p:nvPr/>
          </p:nvSpPr>
          <p:spPr>
            <a:xfrm>
              <a:off x="5744736" y="1553119"/>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10"/>
            <p:cNvSpPr/>
            <p:nvPr/>
          </p:nvSpPr>
          <p:spPr>
            <a:xfrm>
              <a:off x="5744736" y="1811278"/>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10"/>
            <p:cNvSpPr/>
            <p:nvPr/>
          </p:nvSpPr>
          <p:spPr>
            <a:xfrm>
              <a:off x="5744736" y="2062474"/>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10"/>
            <p:cNvSpPr/>
            <p:nvPr/>
          </p:nvSpPr>
          <p:spPr>
            <a:xfrm>
              <a:off x="5744736" y="2327690"/>
              <a:ext cx="76674" cy="76675"/>
            </a:xfrm>
            <a:custGeom>
              <a:rect b="b" l="l" r="r" t="t"/>
              <a:pathLst>
                <a:path extrusionOk="0" h="76675" w="76674">
                  <a:moveTo>
                    <a:pt x="76675" y="38337"/>
                  </a:moveTo>
                  <a:cubicBezTo>
                    <a:pt x="76675" y="59511"/>
                    <a:pt x="59511" y="76675"/>
                    <a:pt x="38337" y="76675"/>
                  </a:cubicBezTo>
                  <a:cubicBezTo>
                    <a:pt x="17164" y="76675"/>
                    <a:pt x="-1" y="59511"/>
                    <a:pt x="-1" y="38337"/>
                  </a:cubicBezTo>
                  <a:cubicBezTo>
                    <a:pt x="-1"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10"/>
            <p:cNvSpPr/>
            <p:nvPr/>
          </p:nvSpPr>
          <p:spPr>
            <a:xfrm>
              <a:off x="5486578"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10"/>
            <p:cNvSpPr/>
            <p:nvPr/>
          </p:nvSpPr>
          <p:spPr>
            <a:xfrm>
              <a:off x="5486578"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10"/>
            <p:cNvSpPr/>
            <p:nvPr/>
          </p:nvSpPr>
          <p:spPr>
            <a:xfrm>
              <a:off x="5486578"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10"/>
            <p:cNvSpPr/>
            <p:nvPr/>
          </p:nvSpPr>
          <p:spPr>
            <a:xfrm>
              <a:off x="5486578"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10"/>
            <p:cNvSpPr/>
            <p:nvPr/>
          </p:nvSpPr>
          <p:spPr>
            <a:xfrm>
              <a:off x="5193515" y="1553119"/>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10"/>
            <p:cNvSpPr/>
            <p:nvPr/>
          </p:nvSpPr>
          <p:spPr>
            <a:xfrm>
              <a:off x="5193515" y="1811278"/>
              <a:ext cx="76674" cy="76675"/>
            </a:xfrm>
            <a:custGeom>
              <a:rect b="b" l="l" r="r" t="t"/>
              <a:pathLst>
                <a:path extrusionOk="0" h="76675" w="76674">
                  <a:moveTo>
                    <a:pt x="76675" y="38338"/>
                  </a:moveTo>
                  <a:cubicBezTo>
                    <a:pt x="76675" y="59511"/>
                    <a:pt x="59511" y="76675"/>
                    <a:pt x="38337" y="76675"/>
                  </a:cubicBezTo>
                  <a:cubicBezTo>
                    <a:pt x="17164" y="76675"/>
                    <a:pt x="0" y="59511"/>
                    <a:pt x="0" y="38338"/>
                  </a:cubicBezTo>
                  <a:cubicBezTo>
                    <a:pt x="0"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10"/>
            <p:cNvSpPr/>
            <p:nvPr/>
          </p:nvSpPr>
          <p:spPr>
            <a:xfrm>
              <a:off x="5193515" y="2062474"/>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10"/>
            <p:cNvSpPr/>
            <p:nvPr/>
          </p:nvSpPr>
          <p:spPr>
            <a:xfrm>
              <a:off x="5193515" y="2327690"/>
              <a:ext cx="76674" cy="76675"/>
            </a:xfrm>
            <a:custGeom>
              <a:rect b="b" l="l" r="r" t="t"/>
              <a:pathLst>
                <a:path extrusionOk="0" h="76675" w="76674">
                  <a:moveTo>
                    <a:pt x="76675" y="38337"/>
                  </a:moveTo>
                  <a:cubicBezTo>
                    <a:pt x="76675" y="59511"/>
                    <a:pt x="59511" y="76675"/>
                    <a:pt x="38337" y="76675"/>
                  </a:cubicBezTo>
                  <a:cubicBezTo>
                    <a:pt x="17164" y="76675"/>
                    <a:pt x="0" y="59511"/>
                    <a:pt x="0" y="38337"/>
                  </a:cubicBezTo>
                  <a:cubicBezTo>
                    <a:pt x="0" y="17164"/>
                    <a:pt x="17164" y="0"/>
                    <a:pt x="38337" y="0"/>
                  </a:cubicBezTo>
                  <a:cubicBezTo>
                    <a:pt x="59511" y="0"/>
                    <a:pt x="76675" y="17164"/>
                    <a:pt x="76675" y="383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10"/>
            <p:cNvSpPr/>
            <p:nvPr/>
          </p:nvSpPr>
          <p:spPr>
            <a:xfrm>
              <a:off x="4935262" y="154606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10"/>
            <p:cNvSpPr/>
            <p:nvPr/>
          </p:nvSpPr>
          <p:spPr>
            <a:xfrm>
              <a:off x="4935262" y="1804316"/>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10"/>
            <p:cNvSpPr/>
            <p:nvPr/>
          </p:nvSpPr>
          <p:spPr>
            <a:xfrm>
              <a:off x="4935262" y="205551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10"/>
            <p:cNvSpPr/>
            <p:nvPr/>
          </p:nvSpPr>
          <p:spPr>
            <a:xfrm>
              <a:off x="4935262" y="2320632"/>
              <a:ext cx="76674" cy="76675"/>
            </a:xfrm>
            <a:custGeom>
              <a:rect b="b" l="l" r="r" t="t"/>
              <a:pathLst>
                <a:path extrusionOk="0" h="76675" w="76674">
                  <a:moveTo>
                    <a:pt x="76675" y="38338"/>
                  </a:moveTo>
                  <a:cubicBezTo>
                    <a:pt x="76675" y="59511"/>
                    <a:pt x="59511" y="76675"/>
                    <a:pt x="38337" y="76675"/>
                  </a:cubicBezTo>
                  <a:cubicBezTo>
                    <a:pt x="17164" y="76675"/>
                    <a:pt x="-1" y="59511"/>
                    <a:pt x="-1" y="38338"/>
                  </a:cubicBezTo>
                  <a:cubicBezTo>
                    <a:pt x="-1" y="17164"/>
                    <a:pt x="17164" y="0"/>
                    <a:pt x="38337" y="0"/>
                  </a:cubicBezTo>
                  <a:cubicBezTo>
                    <a:pt x="59511" y="0"/>
                    <a:pt x="76675" y="17164"/>
                    <a:pt x="76675" y="383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78" name="Google Shape;478;p10"/>
          <p:cNvSpPr txBox="1"/>
          <p:nvPr/>
        </p:nvSpPr>
        <p:spPr>
          <a:xfrm rot="5400000">
            <a:off x="-679350" y="64271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6"/>
                </a:solidFill>
                <a:latin typeface="Barlow Condensed"/>
                <a:ea typeface="Barlow Condensed"/>
                <a:cs typeface="Barlow Condensed"/>
                <a:sym typeface="Barlow Condensed"/>
              </a:rPr>
              <a:t>SLIDESMANIA.COM</a:t>
            </a:r>
            <a:endParaRPr sz="1200">
              <a:solidFill>
                <a:schemeClr val="accent6"/>
              </a:solidFill>
              <a:latin typeface="Barlow Condensed"/>
              <a:ea typeface="Barlow Condensed"/>
              <a:cs typeface="Barlow Condensed"/>
              <a:sym typeface="Barlow Condense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spcBef>
                <a:spcPts val="0"/>
              </a:spcBef>
              <a:spcAft>
                <a:spcPts val="0"/>
              </a:spcAft>
              <a:buClr>
                <a:schemeClr val="dk1"/>
              </a:buClr>
              <a:buSzPts val="5000"/>
              <a:buFont typeface="DM Sans"/>
              <a:buNone/>
              <a:defRPr b="1" sz="5000">
                <a:solidFill>
                  <a:schemeClr val="dk1"/>
                </a:solidFill>
                <a:latin typeface="DM Sans"/>
                <a:ea typeface="DM Sans"/>
                <a:cs typeface="DM Sans"/>
                <a:sym typeface="DM Sans"/>
              </a:defRPr>
            </a:lvl1pPr>
            <a:lvl2pPr lvl="1">
              <a:spcBef>
                <a:spcPts val="0"/>
              </a:spcBef>
              <a:spcAft>
                <a:spcPts val="0"/>
              </a:spcAft>
              <a:buClr>
                <a:schemeClr val="dk1"/>
              </a:buClr>
              <a:buSzPts val="5000"/>
              <a:buFont typeface="DM Sans"/>
              <a:buNone/>
              <a:defRPr b="1" sz="5000">
                <a:solidFill>
                  <a:schemeClr val="dk1"/>
                </a:solidFill>
                <a:latin typeface="DM Sans"/>
                <a:ea typeface="DM Sans"/>
                <a:cs typeface="DM Sans"/>
                <a:sym typeface="DM Sans"/>
              </a:defRPr>
            </a:lvl2pPr>
            <a:lvl3pPr lvl="2">
              <a:spcBef>
                <a:spcPts val="0"/>
              </a:spcBef>
              <a:spcAft>
                <a:spcPts val="0"/>
              </a:spcAft>
              <a:buClr>
                <a:schemeClr val="dk1"/>
              </a:buClr>
              <a:buSzPts val="5000"/>
              <a:buFont typeface="DM Sans"/>
              <a:buNone/>
              <a:defRPr b="1" sz="5000">
                <a:solidFill>
                  <a:schemeClr val="dk1"/>
                </a:solidFill>
                <a:latin typeface="DM Sans"/>
                <a:ea typeface="DM Sans"/>
                <a:cs typeface="DM Sans"/>
                <a:sym typeface="DM Sans"/>
              </a:defRPr>
            </a:lvl3pPr>
            <a:lvl4pPr lvl="3">
              <a:spcBef>
                <a:spcPts val="0"/>
              </a:spcBef>
              <a:spcAft>
                <a:spcPts val="0"/>
              </a:spcAft>
              <a:buClr>
                <a:schemeClr val="dk1"/>
              </a:buClr>
              <a:buSzPts val="5000"/>
              <a:buFont typeface="DM Sans"/>
              <a:buNone/>
              <a:defRPr b="1" sz="5000">
                <a:solidFill>
                  <a:schemeClr val="dk1"/>
                </a:solidFill>
                <a:latin typeface="DM Sans"/>
                <a:ea typeface="DM Sans"/>
                <a:cs typeface="DM Sans"/>
                <a:sym typeface="DM Sans"/>
              </a:defRPr>
            </a:lvl4pPr>
            <a:lvl5pPr lvl="4">
              <a:spcBef>
                <a:spcPts val="0"/>
              </a:spcBef>
              <a:spcAft>
                <a:spcPts val="0"/>
              </a:spcAft>
              <a:buClr>
                <a:schemeClr val="dk1"/>
              </a:buClr>
              <a:buSzPts val="5000"/>
              <a:buFont typeface="DM Sans"/>
              <a:buNone/>
              <a:defRPr b="1" sz="5000">
                <a:solidFill>
                  <a:schemeClr val="dk1"/>
                </a:solidFill>
                <a:latin typeface="DM Sans"/>
                <a:ea typeface="DM Sans"/>
                <a:cs typeface="DM Sans"/>
                <a:sym typeface="DM Sans"/>
              </a:defRPr>
            </a:lvl5pPr>
            <a:lvl6pPr lvl="5">
              <a:spcBef>
                <a:spcPts val="0"/>
              </a:spcBef>
              <a:spcAft>
                <a:spcPts val="0"/>
              </a:spcAft>
              <a:buClr>
                <a:schemeClr val="dk1"/>
              </a:buClr>
              <a:buSzPts val="5000"/>
              <a:buFont typeface="DM Sans"/>
              <a:buNone/>
              <a:defRPr b="1" sz="5000">
                <a:solidFill>
                  <a:schemeClr val="dk1"/>
                </a:solidFill>
                <a:latin typeface="DM Sans"/>
                <a:ea typeface="DM Sans"/>
                <a:cs typeface="DM Sans"/>
                <a:sym typeface="DM Sans"/>
              </a:defRPr>
            </a:lvl6pPr>
            <a:lvl7pPr lvl="6">
              <a:spcBef>
                <a:spcPts val="0"/>
              </a:spcBef>
              <a:spcAft>
                <a:spcPts val="0"/>
              </a:spcAft>
              <a:buClr>
                <a:schemeClr val="dk1"/>
              </a:buClr>
              <a:buSzPts val="5000"/>
              <a:buFont typeface="DM Sans"/>
              <a:buNone/>
              <a:defRPr b="1" sz="5000">
                <a:solidFill>
                  <a:schemeClr val="dk1"/>
                </a:solidFill>
                <a:latin typeface="DM Sans"/>
                <a:ea typeface="DM Sans"/>
                <a:cs typeface="DM Sans"/>
                <a:sym typeface="DM Sans"/>
              </a:defRPr>
            </a:lvl7pPr>
            <a:lvl8pPr lvl="7">
              <a:spcBef>
                <a:spcPts val="0"/>
              </a:spcBef>
              <a:spcAft>
                <a:spcPts val="0"/>
              </a:spcAft>
              <a:buClr>
                <a:schemeClr val="dk1"/>
              </a:buClr>
              <a:buSzPts val="5000"/>
              <a:buFont typeface="DM Sans"/>
              <a:buNone/>
              <a:defRPr b="1" sz="5000">
                <a:solidFill>
                  <a:schemeClr val="dk1"/>
                </a:solidFill>
                <a:latin typeface="DM Sans"/>
                <a:ea typeface="DM Sans"/>
                <a:cs typeface="DM Sans"/>
                <a:sym typeface="DM Sans"/>
              </a:defRPr>
            </a:lvl8pPr>
            <a:lvl9pPr lvl="8">
              <a:spcBef>
                <a:spcPts val="0"/>
              </a:spcBef>
              <a:spcAft>
                <a:spcPts val="0"/>
              </a:spcAft>
              <a:buClr>
                <a:schemeClr val="dk1"/>
              </a:buClr>
              <a:buSzPts val="5000"/>
              <a:buFont typeface="DM Sans"/>
              <a:buNone/>
              <a:defRPr b="1" sz="50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49250" lvl="0" marL="457200">
              <a:lnSpc>
                <a:spcPct val="115000"/>
              </a:lnSpc>
              <a:spcBef>
                <a:spcPts val="0"/>
              </a:spcBef>
              <a:spcAft>
                <a:spcPts val="0"/>
              </a:spcAft>
              <a:buClr>
                <a:schemeClr val="dk1"/>
              </a:buClr>
              <a:buSzPts val="1900"/>
              <a:buFont typeface="DM Sans"/>
              <a:buChar char="●"/>
              <a:defRPr sz="1900">
                <a:solidFill>
                  <a:schemeClr val="dk1"/>
                </a:solidFill>
                <a:latin typeface="DM Sans"/>
                <a:ea typeface="DM Sans"/>
                <a:cs typeface="DM Sans"/>
                <a:sym typeface="DM Sans"/>
              </a:defRPr>
            </a:lvl1pPr>
            <a:lvl2pPr indent="-349250" lvl="1" marL="914400">
              <a:lnSpc>
                <a:spcPct val="115000"/>
              </a:lnSpc>
              <a:spcBef>
                <a:spcPts val="2100"/>
              </a:spcBef>
              <a:spcAft>
                <a:spcPts val="0"/>
              </a:spcAft>
              <a:buClr>
                <a:schemeClr val="dk1"/>
              </a:buClr>
              <a:buSzPts val="1900"/>
              <a:buFont typeface="DM Sans"/>
              <a:buChar char="○"/>
              <a:defRPr sz="1900">
                <a:solidFill>
                  <a:schemeClr val="dk1"/>
                </a:solidFill>
                <a:latin typeface="DM Sans"/>
                <a:ea typeface="DM Sans"/>
                <a:cs typeface="DM Sans"/>
                <a:sym typeface="DM Sans"/>
              </a:defRPr>
            </a:lvl2pPr>
            <a:lvl3pPr indent="-349250" lvl="2" marL="1371600">
              <a:lnSpc>
                <a:spcPct val="115000"/>
              </a:lnSpc>
              <a:spcBef>
                <a:spcPts val="2100"/>
              </a:spcBef>
              <a:spcAft>
                <a:spcPts val="0"/>
              </a:spcAft>
              <a:buClr>
                <a:schemeClr val="dk1"/>
              </a:buClr>
              <a:buSzPts val="1900"/>
              <a:buFont typeface="DM Sans"/>
              <a:buChar char="■"/>
              <a:defRPr sz="1900">
                <a:solidFill>
                  <a:schemeClr val="dk1"/>
                </a:solidFill>
                <a:latin typeface="DM Sans"/>
                <a:ea typeface="DM Sans"/>
                <a:cs typeface="DM Sans"/>
                <a:sym typeface="DM Sans"/>
              </a:defRPr>
            </a:lvl3pPr>
            <a:lvl4pPr indent="-349250" lvl="3" marL="1828800">
              <a:lnSpc>
                <a:spcPct val="115000"/>
              </a:lnSpc>
              <a:spcBef>
                <a:spcPts val="2100"/>
              </a:spcBef>
              <a:spcAft>
                <a:spcPts val="0"/>
              </a:spcAft>
              <a:buClr>
                <a:schemeClr val="dk1"/>
              </a:buClr>
              <a:buSzPts val="1900"/>
              <a:buFont typeface="DM Sans"/>
              <a:buChar char="●"/>
              <a:defRPr sz="1900">
                <a:solidFill>
                  <a:schemeClr val="dk1"/>
                </a:solidFill>
                <a:latin typeface="DM Sans"/>
                <a:ea typeface="DM Sans"/>
                <a:cs typeface="DM Sans"/>
                <a:sym typeface="DM Sans"/>
              </a:defRPr>
            </a:lvl4pPr>
            <a:lvl5pPr indent="-349250" lvl="4" marL="2286000">
              <a:lnSpc>
                <a:spcPct val="115000"/>
              </a:lnSpc>
              <a:spcBef>
                <a:spcPts val="2100"/>
              </a:spcBef>
              <a:spcAft>
                <a:spcPts val="0"/>
              </a:spcAft>
              <a:buClr>
                <a:schemeClr val="dk1"/>
              </a:buClr>
              <a:buSzPts val="1900"/>
              <a:buFont typeface="DM Sans"/>
              <a:buChar char="○"/>
              <a:defRPr sz="1900">
                <a:solidFill>
                  <a:schemeClr val="dk1"/>
                </a:solidFill>
                <a:latin typeface="DM Sans"/>
                <a:ea typeface="DM Sans"/>
                <a:cs typeface="DM Sans"/>
                <a:sym typeface="DM Sans"/>
              </a:defRPr>
            </a:lvl5pPr>
            <a:lvl6pPr indent="-349250" lvl="5" marL="2743200">
              <a:lnSpc>
                <a:spcPct val="115000"/>
              </a:lnSpc>
              <a:spcBef>
                <a:spcPts val="2100"/>
              </a:spcBef>
              <a:spcAft>
                <a:spcPts val="0"/>
              </a:spcAft>
              <a:buClr>
                <a:schemeClr val="dk1"/>
              </a:buClr>
              <a:buSzPts val="1900"/>
              <a:buFont typeface="DM Sans"/>
              <a:buChar char="■"/>
              <a:defRPr sz="1900">
                <a:solidFill>
                  <a:schemeClr val="dk1"/>
                </a:solidFill>
                <a:latin typeface="DM Sans"/>
                <a:ea typeface="DM Sans"/>
                <a:cs typeface="DM Sans"/>
                <a:sym typeface="DM Sans"/>
              </a:defRPr>
            </a:lvl6pPr>
            <a:lvl7pPr indent="-349250" lvl="6" marL="3200400">
              <a:lnSpc>
                <a:spcPct val="115000"/>
              </a:lnSpc>
              <a:spcBef>
                <a:spcPts val="2100"/>
              </a:spcBef>
              <a:spcAft>
                <a:spcPts val="0"/>
              </a:spcAft>
              <a:buClr>
                <a:schemeClr val="dk1"/>
              </a:buClr>
              <a:buSzPts val="1900"/>
              <a:buFont typeface="DM Sans"/>
              <a:buChar char="●"/>
              <a:defRPr sz="1900">
                <a:solidFill>
                  <a:schemeClr val="dk1"/>
                </a:solidFill>
                <a:latin typeface="DM Sans"/>
                <a:ea typeface="DM Sans"/>
                <a:cs typeface="DM Sans"/>
                <a:sym typeface="DM Sans"/>
              </a:defRPr>
            </a:lvl7pPr>
            <a:lvl8pPr indent="-349250" lvl="7" marL="3657600">
              <a:lnSpc>
                <a:spcPct val="115000"/>
              </a:lnSpc>
              <a:spcBef>
                <a:spcPts val="2100"/>
              </a:spcBef>
              <a:spcAft>
                <a:spcPts val="0"/>
              </a:spcAft>
              <a:buClr>
                <a:schemeClr val="dk1"/>
              </a:buClr>
              <a:buSzPts val="1900"/>
              <a:buFont typeface="DM Sans"/>
              <a:buChar char="○"/>
              <a:defRPr sz="1900">
                <a:solidFill>
                  <a:schemeClr val="dk1"/>
                </a:solidFill>
                <a:latin typeface="DM Sans"/>
                <a:ea typeface="DM Sans"/>
                <a:cs typeface="DM Sans"/>
                <a:sym typeface="DM Sans"/>
              </a:defRPr>
            </a:lvl8pPr>
            <a:lvl9pPr indent="-349250" lvl="8" marL="4114800">
              <a:lnSpc>
                <a:spcPct val="115000"/>
              </a:lnSpc>
              <a:spcBef>
                <a:spcPts val="2100"/>
              </a:spcBef>
              <a:spcAft>
                <a:spcPts val="2100"/>
              </a:spcAft>
              <a:buClr>
                <a:schemeClr val="dk1"/>
              </a:buClr>
              <a:buSzPts val="1900"/>
              <a:buFont typeface="DM Sans"/>
              <a:buChar char="■"/>
              <a:defRPr sz="1900">
                <a:solidFill>
                  <a:schemeClr val="dk1"/>
                </a:solidFill>
                <a:latin typeface="DM Sans"/>
                <a:ea typeface="DM Sans"/>
                <a:cs typeface="DM Sans"/>
                <a:sym typeface="DM Sans"/>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Condensed"/>
                <a:ea typeface="Barlow Condensed"/>
                <a:cs typeface="Barlow Condensed"/>
                <a:sym typeface="Barlow Condensed"/>
              </a:rPr>
              <a:t>SLIDESMANIA.COM</a:t>
            </a:r>
            <a:endParaRPr sz="1200">
              <a:solidFill>
                <a:schemeClr val="dk1"/>
              </a:solidFill>
              <a:latin typeface="Barlow Condensed"/>
              <a:ea typeface="Barlow Condensed"/>
              <a:cs typeface="Barlow Condensed"/>
              <a:sym typeface="Barlow Condensed"/>
            </a:endParaRPr>
          </a:p>
        </p:txBody>
      </p:sp>
      <p:grpSp>
        <p:nvGrpSpPr>
          <p:cNvPr id="10" name="Google Shape;10;p1"/>
          <p:cNvGrpSpPr/>
          <p:nvPr/>
        </p:nvGrpSpPr>
        <p:grpSpPr>
          <a:xfrm>
            <a:off x="-4492350" y="-2781450"/>
            <a:ext cx="21176600" cy="12687750"/>
            <a:chOff x="-4492350" y="-2781450"/>
            <a:chExt cx="21176600" cy="12687750"/>
          </a:xfrm>
        </p:grpSpPr>
        <p:sp>
          <p:nvSpPr>
            <p:cNvPr id="11" name="Google Shape;11;p1"/>
            <p:cNvSpPr/>
            <p:nvPr/>
          </p:nvSpPr>
          <p:spPr>
            <a:xfrm>
              <a:off x="-4492350" y="-278145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12226550" y="-2781300"/>
              <a:ext cx="4457700" cy="126876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a:off x="-1588950" y="-2781450"/>
              <a:ext cx="15369900" cy="27828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1253850" y="6858000"/>
              <a:ext cx="15369900" cy="3048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8.gif"/><Relationship Id="rId4" Type="http://schemas.openxmlformats.org/officeDocument/2006/relationships/image" Target="../media/image6.gif"/><Relationship Id="rId5" Type="http://schemas.openxmlformats.org/officeDocument/2006/relationships/image" Target="../media/image9.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21"/>
          <p:cNvSpPr txBox="1"/>
          <p:nvPr>
            <p:ph idx="1" type="subTitle"/>
          </p:nvPr>
        </p:nvSpPr>
        <p:spPr>
          <a:xfrm>
            <a:off x="406050" y="5725575"/>
            <a:ext cx="11379900" cy="7179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Clr>
                <a:schemeClr val="dk1"/>
              </a:buClr>
              <a:buSzPts val="1100"/>
              <a:buFont typeface="Arial"/>
              <a:buNone/>
            </a:pPr>
            <a:r>
              <a:rPr lang="en" sz="2200">
                <a:solidFill>
                  <a:srgbClr val="ADADAD"/>
                </a:solidFill>
                <a:latin typeface="Maven Pro"/>
                <a:ea typeface="Maven Pro"/>
                <a:cs typeface="Maven Pro"/>
                <a:sym typeface="Maven Pro"/>
              </a:rPr>
              <a:t>Authors | Marina Lavrova, Leonid Merkulov, Nadezhda Tarubarova</a:t>
            </a:r>
            <a:endParaRPr sz="2500"/>
          </a:p>
        </p:txBody>
      </p:sp>
      <p:sp>
        <p:nvSpPr>
          <p:cNvPr id="1024" name="Google Shape;1024;p21"/>
          <p:cNvSpPr/>
          <p:nvPr/>
        </p:nvSpPr>
        <p:spPr>
          <a:xfrm>
            <a:off x="942825" y="2815674"/>
            <a:ext cx="3503820" cy="622993"/>
          </a:xfrm>
          <a:prstGeom prst="rect">
            <a:avLst/>
          </a:prstGeom>
        </p:spPr>
        <p:txBody>
          <a:bodyPr>
            <a:prstTxWarp prst="textPlain"/>
          </a:bodyPr>
          <a:lstStyle/>
          <a:p>
            <a:pPr lvl="0" algn="ctr"/>
            <a:r>
              <a:rPr b="1" i="0">
                <a:ln cap="flat" cmpd="sng" w="28575">
                  <a:solidFill>
                    <a:srgbClr val="000000"/>
                  </a:solidFill>
                  <a:prstDash val="solid"/>
                  <a:round/>
                  <a:headEnd len="sm" w="sm" type="none"/>
                  <a:tailEnd len="sm" w="sm" type="none"/>
                </a:ln>
                <a:noFill/>
                <a:latin typeface="DM Sans"/>
              </a:rPr>
              <a:t>Fit Track</a:t>
            </a:r>
          </a:p>
        </p:txBody>
      </p:sp>
      <p:sp>
        <p:nvSpPr>
          <p:cNvPr id="1025" name="Google Shape;1025;p21"/>
          <p:cNvSpPr/>
          <p:nvPr/>
        </p:nvSpPr>
        <p:spPr>
          <a:xfrm>
            <a:off x="942825" y="3582720"/>
            <a:ext cx="10124308" cy="798818"/>
          </a:xfrm>
          <a:prstGeom prst="rect">
            <a:avLst/>
          </a:prstGeom>
        </p:spPr>
        <p:txBody>
          <a:bodyPr>
            <a:prstTxWarp prst="textPlain"/>
          </a:bodyPr>
          <a:lstStyle/>
          <a:p>
            <a:pPr lvl="0" algn="ctr"/>
            <a:r>
              <a:rPr b="1" i="0">
                <a:ln cap="flat" cmpd="sng" w="28575">
                  <a:solidFill>
                    <a:srgbClr val="000000"/>
                  </a:solidFill>
                  <a:prstDash val="solid"/>
                  <a:round/>
                  <a:headEnd len="sm" w="sm" type="none"/>
                  <a:tailEnd len="sm" w="sm" type="none"/>
                </a:ln>
                <a:noFill/>
                <a:latin typeface="DM Sans"/>
              </a:rPr>
              <a:t>Flutter App Presentation</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22"/>
          <p:cNvSpPr txBox="1"/>
          <p:nvPr>
            <p:ph idx="1" type="body"/>
          </p:nvPr>
        </p:nvSpPr>
        <p:spPr>
          <a:xfrm>
            <a:off x="908250" y="2964350"/>
            <a:ext cx="5608200" cy="1952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b="1" lang="en"/>
              <a:t>Many applications for creating your own workouts for the gym have a rather incomprehensible user interface and are also paid</a:t>
            </a:r>
            <a:endParaRPr b="1"/>
          </a:p>
          <a:p>
            <a:pPr indent="0" lvl="0" marL="0" rtl="0" algn="l">
              <a:spcBef>
                <a:spcPts val="2100"/>
              </a:spcBef>
              <a:spcAft>
                <a:spcPts val="2100"/>
              </a:spcAft>
              <a:buNone/>
            </a:pPr>
            <a:r>
              <a:rPr b="1" lang="en"/>
              <a:t>Apps do not always give users an opportunity to create a convenient workout with their own exercises</a:t>
            </a:r>
            <a:endParaRPr b="1"/>
          </a:p>
        </p:txBody>
      </p:sp>
      <p:sp>
        <p:nvSpPr>
          <p:cNvPr id="1031" name="Google Shape;1031;p22"/>
          <p:cNvSpPr/>
          <p:nvPr/>
        </p:nvSpPr>
        <p:spPr>
          <a:xfrm>
            <a:off x="1054416" y="2033374"/>
            <a:ext cx="3347438" cy="618767"/>
          </a:xfrm>
          <a:prstGeom prst="rect">
            <a:avLst/>
          </a:prstGeom>
        </p:spPr>
        <p:txBody>
          <a:bodyPr>
            <a:prstTxWarp prst="textPlain"/>
          </a:bodyPr>
          <a:lstStyle/>
          <a:p>
            <a:pPr lvl="0" algn="ctr"/>
            <a:r>
              <a:rPr b="1" i="0">
                <a:ln cap="flat" cmpd="sng" w="28575">
                  <a:solidFill>
                    <a:srgbClr val="000000"/>
                  </a:solidFill>
                  <a:prstDash val="solid"/>
                  <a:round/>
                  <a:headEnd len="sm" w="sm" type="none"/>
                  <a:tailEnd len="sm" w="sm" type="none"/>
                </a:ln>
                <a:noFill/>
                <a:latin typeface="DM Sans"/>
              </a:rPr>
              <a:t>Problem</a:t>
            </a:r>
          </a:p>
        </p:txBody>
      </p:sp>
      <p:pic>
        <p:nvPicPr>
          <p:cNvPr id="1032" name="Google Shape;1032;p22"/>
          <p:cNvPicPr preferRelativeResize="0"/>
          <p:nvPr/>
        </p:nvPicPr>
        <p:blipFill>
          <a:blip r:embed="rId3">
            <a:alphaModFix/>
          </a:blip>
          <a:stretch>
            <a:fillRect/>
          </a:stretch>
        </p:blipFill>
        <p:spPr>
          <a:xfrm>
            <a:off x="3623525" y="-599900"/>
            <a:ext cx="10271677" cy="71370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23"/>
          <p:cNvSpPr txBox="1"/>
          <p:nvPr>
            <p:ph idx="1" type="body"/>
          </p:nvPr>
        </p:nvSpPr>
        <p:spPr>
          <a:xfrm>
            <a:off x="908250" y="2964350"/>
            <a:ext cx="5608200" cy="1952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b="1" lang="en"/>
              <a:t>Fit Track App helps people create their workout without limitations, allowing each user to make the workout according to their wishes. </a:t>
            </a:r>
            <a:endParaRPr b="1"/>
          </a:p>
          <a:p>
            <a:pPr indent="0" lvl="0" marL="0" rtl="0" algn="l">
              <a:spcBef>
                <a:spcPts val="2100"/>
              </a:spcBef>
              <a:spcAft>
                <a:spcPts val="2100"/>
              </a:spcAft>
              <a:buNone/>
            </a:pPr>
            <a:r>
              <a:rPr b="1" lang="en"/>
              <a:t>Like any good workout app, it helps people keep their body toned and stay healthy.</a:t>
            </a:r>
            <a:endParaRPr b="1"/>
          </a:p>
        </p:txBody>
      </p:sp>
      <p:sp>
        <p:nvSpPr>
          <p:cNvPr id="1038" name="Google Shape;1038;p23"/>
          <p:cNvSpPr/>
          <p:nvPr/>
        </p:nvSpPr>
        <p:spPr>
          <a:xfrm>
            <a:off x="1054416" y="2033374"/>
            <a:ext cx="5044825" cy="622993"/>
          </a:xfrm>
          <a:prstGeom prst="rect">
            <a:avLst/>
          </a:prstGeom>
        </p:spPr>
        <p:txBody>
          <a:bodyPr>
            <a:prstTxWarp prst="textPlain"/>
          </a:bodyPr>
          <a:lstStyle/>
          <a:p>
            <a:pPr lvl="0" algn="ctr"/>
            <a:r>
              <a:rPr b="1" i="0">
                <a:ln cap="flat" cmpd="sng" w="28575">
                  <a:solidFill>
                    <a:srgbClr val="000000"/>
                  </a:solidFill>
                  <a:prstDash val="solid"/>
                  <a:round/>
                  <a:headEnd len="sm" w="sm" type="none"/>
                  <a:tailEnd len="sm" w="sm" type="none"/>
                </a:ln>
                <a:noFill/>
                <a:latin typeface="DM Sans"/>
              </a:rPr>
              <a:t>Our Solution</a:t>
            </a:r>
          </a:p>
        </p:txBody>
      </p:sp>
      <p:pic>
        <p:nvPicPr>
          <p:cNvPr id="1039" name="Google Shape;1039;p23"/>
          <p:cNvPicPr preferRelativeResize="0"/>
          <p:nvPr/>
        </p:nvPicPr>
        <p:blipFill>
          <a:blip r:embed="rId3">
            <a:alphaModFix/>
          </a:blip>
          <a:stretch>
            <a:fillRect/>
          </a:stretch>
        </p:blipFill>
        <p:spPr>
          <a:xfrm>
            <a:off x="3623525" y="-599900"/>
            <a:ext cx="10271677" cy="71370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 name="Shape 1043"/>
        <p:cNvGrpSpPr/>
        <p:nvPr/>
      </p:nvGrpSpPr>
      <p:grpSpPr>
        <a:xfrm>
          <a:off x="0" y="0"/>
          <a:ext cx="0" cy="0"/>
          <a:chOff x="0" y="0"/>
          <a:chExt cx="0" cy="0"/>
        </a:xfrm>
      </p:grpSpPr>
      <p:sp>
        <p:nvSpPr>
          <p:cNvPr id="1044" name="Google Shape;1044;p24"/>
          <p:cNvSpPr txBox="1"/>
          <p:nvPr>
            <p:ph type="title"/>
          </p:nvPr>
        </p:nvSpPr>
        <p:spPr>
          <a:xfrm>
            <a:off x="5267088" y="1498200"/>
            <a:ext cx="68043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Functionality</a:t>
            </a:r>
            <a:endParaRPr/>
          </a:p>
        </p:txBody>
      </p:sp>
      <p:sp>
        <p:nvSpPr>
          <p:cNvPr id="1045" name="Google Shape;1045;p24"/>
          <p:cNvSpPr txBox="1"/>
          <p:nvPr>
            <p:ph idx="1" type="body"/>
          </p:nvPr>
        </p:nvSpPr>
        <p:spPr>
          <a:xfrm>
            <a:off x="5267112" y="2647950"/>
            <a:ext cx="4880100" cy="2049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Users can create their workout, in which sections can be created (for example, by muscle group). </a:t>
            </a:r>
            <a:endParaRPr/>
          </a:p>
          <a:p>
            <a:pPr indent="0" lvl="0" marL="0" rtl="0" algn="l">
              <a:spcBef>
                <a:spcPts val="2100"/>
              </a:spcBef>
              <a:spcAft>
                <a:spcPts val="2100"/>
              </a:spcAft>
              <a:buNone/>
            </a:pPr>
            <a:r>
              <a:rPr lang="en"/>
              <a:t>Within the sections, the user can create exercises. </a:t>
            </a:r>
            <a:endParaRPr/>
          </a:p>
        </p:txBody>
      </p:sp>
      <p:pic>
        <p:nvPicPr>
          <p:cNvPr id="1046" name="Google Shape;1046;p24"/>
          <p:cNvPicPr preferRelativeResize="0"/>
          <p:nvPr/>
        </p:nvPicPr>
        <p:blipFill>
          <a:blip r:embed="rId3">
            <a:alphaModFix/>
          </a:blip>
          <a:stretch>
            <a:fillRect/>
          </a:stretch>
        </p:blipFill>
        <p:spPr>
          <a:xfrm>
            <a:off x="1670075" y="925375"/>
            <a:ext cx="3225250" cy="52260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 name="Shape 1050"/>
        <p:cNvGrpSpPr/>
        <p:nvPr/>
      </p:nvGrpSpPr>
      <p:grpSpPr>
        <a:xfrm>
          <a:off x="0" y="0"/>
          <a:ext cx="0" cy="0"/>
          <a:chOff x="0" y="0"/>
          <a:chExt cx="0" cy="0"/>
        </a:xfrm>
      </p:grpSpPr>
      <p:pic>
        <p:nvPicPr>
          <p:cNvPr id="1051" name="Google Shape;1051;p25"/>
          <p:cNvPicPr preferRelativeResize="0"/>
          <p:nvPr/>
        </p:nvPicPr>
        <p:blipFill>
          <a:blip r:embed="rId3">
            <a:alphaModFix/>
          </a:blip>
          <a:stretch>
            <a:fillRect/>
          </a:stretch>
        </p:blipFill>
        <p:spPr>
          <a:xfrm>
            <a:off x="4339775" y="409375"/>
            <a:ext cx="3512449" cy="5691477"/>
          </a:xfrm>
          <a:prstGeom prst="rect">
            <a:avLst/>
          </a:prstGeom>
          <a:noFill/>
          <a:ln>
            <a:noFill/>
          </a:ln>
        </p:spPr>
      </p:pic>
      <p:pic>
        <p:nvPicPr>
          <p:cNvPr id="1052" name="Google Shape;1052;p25"/>
          <p:cNvPicPr preferRelativeResize="0"/>
          <p:nvPr/>
        </p:nvPicPr>
        <p:blipFill>
          <a:blip r:embed="rId4">
            <a:alphaModFix/>
          </a:blip>
          <a:stretch>
            <a:fillRect/>
          </a:stretch>
        </p:blipFill>
        <p:spPr>
          <a:xfrm>
            <a:off x="297550" y="409375"/>
            <a:ext cx="3512449" cy="5691451"/>
          </a:xfrm>
          <a:prstGeom prst="rect">
            <a:avLst/>
          </a:prstGeom>
          <a:noFill/>
          <a:ln>
            <a:noFill/>
          </a:ln>
        </p:spPr>
      </p:pic>
      <p:pic>
        <p:nvPicPr>
          <p:cNvPr id="1053" name="Google Shape;1053;p25"/>
          <p:cNvPicPr preferRelativeResize="0"/>
          <p:nvPr/>
        </p:nvPicPr>
        <p:blipFill>
          <a:blip r:embed="rId5">
            <a:alphaModFix/>
          </a:blip>
          <a:stretch>
            <a:fillRect/>
          </a:stretch>
        </p:blipFill>
        <p:spPr>
          <a:xfrm>
            <a:off x="8210250" y="409375"/>
            <a:ext cx="3512449" cy="56914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sp>
        <p:nvSpPr>
          <p:cNvPr id="1058" name="Google Shape;1058;p26"/>
          <p:cNvSpPr txBox="1"/>
          <p:nvPr>
            <p:ph idx="4" type="body"/>
          </p:nvPr>
        </p:nvSpPr>
        <p:spPr>
          <a:xfrm>
            <a:off x="6463996" y="2689275"/>
            <a:ext cx="49611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The main screen has a navigation bar that takes you to settings, where you can switch themes (light/dark) and go to a timer to set the time (for example, for plank or stretching).</a:t>
            </a:r>
            <a:endParaRPr/>
          </a:p>
        </p:txBody>
      </p:sp>
      <p:sp>
        <p:nvSpPr>
          <p:cNvPr id="1059" name="Google Shape;1059;p26"/>
          <p:cNvSpPr txBox="1"/>
          <p:nvPr>
            <p:ph idx="3" type="body"/>
          </p:nvPr>
        </p:nvSpPr>
        <p:spPr>
          <a:xfrm>
            <a:off x="873350" y="2760275"/>
            <a:ext cx="4960800" cy="3118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Workouts, sections, and exercises can be created, deleted, and modified. The user can save their workout and see a list of all workouts in the history. </a:t>
            </a:r>
            <a:endParaRPr/>
          </a:p>
          <a:p>
            <a:pPr indent="0" lvl="0" marL="0" rtl="0" algn="l">
              <a:spcBef>
                <a:spcPts val="2100"/>
              </a:spcBef>
              <a:spcAft>
                <a:spcPts val="0"/>
              </a:spcAft>
              <a:buNone/>
            </a:pPr>
            <a:r>
              <a:rPr lang="en"/>
              <a:t>The user can also start his workouts where he performs exercises one by one. To start an exercise, the user has to press the start button, and there is an option to pause the exercise. </a:t>
            </a:r>
            <a:endParaRPr/>
          </a:p>
          <a:p>
            <a:pPr indent="0" lvl="0" marL="0" rtl="0" algn="l">
              <a:spcBef>
                <a:spcPts val="2100"/>
              </a:spcBef>
              <a:spcAft>
                <a:spcPts val="2100"/>
              </a:spcAft>
              <a:buNone/>
            </a:pPr>
            <a:r>
              <a:t/>
            </a:r>
            <a:endParaRPr/>
          </a:p>
        </p:txBody>
      </p:sp>
      <p:sp>
        <p:nvSpPr>
          <p:cNvPr id="1060" name="Google Shape;1060;p26"/>
          <p:cNvSpPr txBox="1"/>
          <p:nvPr>
            <p:ph idx="1" type="subTitle"/>
          </p:nvPr>
        </p:nvSpPr>
        <p:spPr>
          <a:xfrm>
            <a:off x="660235" y="2042375"/>
            <a:ext cx="49611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Clr>
                <a:schemeClr val="dk1"/>
              </a:buClr>
              <a:buSzPts val="1100"/>
              <a:buFont typeface="Arial"/>
              <a:buNone/>
            </a:pPr>
            <a:r>
              <a:rPr lang="en"/>
              <a:t>Exercise planner</a:t>
            </a:r>
            <a:endParaRPr/>
          </a:p>
        </p:txBody>
      </p:sp>
      <p:sp>
        <p:nvSpPr>
          <p:cNvPr id="1061" name="Google Shape;1061;p26"/>
          <p:cNvSpPr txBox="1"/>
          <p:nvPr>
            <p:ph idx="2" type="subTitle"/>
          </p:nvPr>
        </p:nvSpPr>
        <p:spPr>
          <a:xfrm>
            <a:off x="6464155" y="2042375"/>
            <a:ext cx="49608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Timer, Settings</a:t>
            </a:r>
            <a:endParaRPr/>
          </a:p>
        </p:txBody>
      </p:sp>
      <p:sp>
        <p:nvSpPr>
          <p:cNvPr id="1062" name="Google Shape;1062;p26"/>
          <p:cNvSpPr/>
          <p:nvPr/>
        </p:nvSpPr>
        <p:spPr>
          <a:xfrm>
            <a:off x="3578687" y="1110025"/>
            <a:ext cx="4369045" cy="713220"/>
          </a:xfrm>
          <a:prstGeom prst="rect">
            <a:avLst/>
          </a:prstGeom>
        </p:spPr>
        <p:txBody>
          <a:bodyPr>
            <a:prstTxWarp prst="textPlain"/>
          </a:bodyPr>
          <a:lstStyle/>
          <a:p>
            <a:pPr lvl="0" algn="ctr"/>
            <a:r>
              <a:rPr b="1" i="0">
                <a:ln cap="flat" cmpd="sng" w="28575">
                  <a:solidFill>
                    <a:srgbClr val="000000"/>
                  </a:solidFill>
                  <a:prstDash val="solid"/>
                  <a:round/>
                  <a:headEnd len="sm" w="sm" type="none"/>
                  <a:tailEnd len="sm" w="sm" type="none"/>
                </a:ln>
                <a:noFill/>
                <a:latin typeface="DM Sans"/>
              </a:rPr>
              <a:t>Functinality</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27"/>
          <p:cNvSpPr txBox="1"/>
          <p:nvPr/>
        </p:nvSpPr>
        <p:spPr>
          <a:xfrm>
            <a:off x="-301950" y="606750"/>
            <a:ext cx="87105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5000">
                <a:solidFill>
                  <a:schemeClr val="dk1"/>
                </a:solidFill>
                <a:latin typeface="DM Sans"/>
                <a:ea typeface="DM Sans"/>
                <a:cs typeface="DM Sans"/>
                <a:sym typeface="DM Sans"/>
              </a:rPr>
              <a:t>Architecture diagram</a:t>
            </a:r>
            <a:endParaRPr b="1" sz="5000">
              <a:solidFill>
                <a:schemeClr val="dk1"/>
              </a:solidFill>
              <a:latin typeface="DM Sans"/>
              <a:ea typeface="DM Sans"/>
              <a:cs typeface="DM Sans"/>
              <a:sym typeface="DM Sans"/>
            </a:endParaRPr>
          </a:p>
        </p:txBody>
      </p:sp>
      <p:pic>
        <p:nvPicPr>
          <p:cNvPr id="1068" name="Google Shape;1068;p27"/>
          <p:cNvPicPr preferRelativeResize="0"/>
          <p:nvPr/>
        </p:nvPicPr>
        <p:blipFill>
          <a:blip r:embed="rId3">
            <a:alphaModFix/>
          </a:blip>
          <a:stretch>
            <a:fillRect/>
          </a:stretch>
        </p:blipFill>
        <p:spPr>
          <a:xfrm>
            <a:off x="516475" y="1742050"/>
            <a:ext cx="11159050" cy="3516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sp>
        <p:nvSpPr>
          <p:cNvPr id="1073" name="Google Shape;1073;p28"/>
          <p:cNvSpPr txBox="1"/>
          <p:nvPr>
            <p:ph idx="1" type="subTitle"/>
          </p:nvPr>
        </p:nvSpPr>
        <p:spPr>
          <a:xfrm>
            <a:off x="524303" y="1729982"/>
            <a:ext cx="100842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a:t>
            </a:r>
            <a:r>
              <a:rPr lang="en"/>
              <a:t>orkout structure</a:t>
            </a:r>
            <a:endParaRPr/>
          </a:p>
        </p:txBody>
      </p:sp>
      <p:sp>
        <p:nvSpPr>
          <p:cNvPr id="1074" name="Google Shape;1074;p28"/>
          <p:cNvSpPr txBox="1"/>
          <p:nvPr>
            <p:ph idx="5" type="body"/>
          </p:nvPr>
        </p:nvSpPr>
        <p:spPr>
          <a:xfrm>
            <a:off x="524294" y="3761391"/>
            <a:ext cx="100842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Also out team faced the problem with the workout process (starting the next exercises and sections), and setting the timer scroll. </a:t>
            </a:r>
            <a:endParaRPr/>
          </a:p>
          <a:p>
            <a:pPr indent="0" lvl="0" marL="0" rtl="0" algn="l">
              <a:spcBef>
                <a:spcPts val="2100"/>
              </a:spcBef>
              <a:spcAft>
                <a:spcPts val="0"/>
              </a:spcAft>
              <a:buNone/>
            </a:pPr>
            <a:r>
              <a:rPr lang="en"/>
              <a:t>These problems arose due to a lack of experience, but with the help of various internet sources and ChatGPT, all problems were successfully solved.</a:t>
            </a:r>
            <a:endParaRPr/>
          </a:p>
          <a:p>
            <a:pPr indent="0" lvl="0" marL="0" rtl="0" algn="l">
              <a:spcBef>
                <a:spcPts val="2100"/>
              </a:spcBef>
              <a:spcAft>
                <a:spcPts val="0"/>
              </a:spcAft>
              <a:buNone/>
            </a:pPr>
            <a:r>
              <a:t/>
            </a:r>
            <a:endParaRPr/>
          </a:p>
          <a:p>
            <a:pPr indent="0" lvl="0" marL="0" rtl="0" algn="l">
              <a:spcBef>
                <a:spcPts val="2100"/>
              </a:spcBef>
              <a:spcAft>
                <a:spcPts val="2100"/>
              </a:spcAft>
              <a:buNone/>
            </a:pPr>
            <a:r>
              <a:t/>
            </a:r>
            <a:endParaRPr/>
          </a:p>
        </p:txBody>
      </p:sp>
      <p:sp>
        <p:nvSpPr>
          <p:cNvPr id="1075" name="Google Shape;1075;p28"/>
          <p:cNvSpPr txBox="1"/>
          <p:nvPr>
            <p:ph idx="2" type="subTitle"/>
          </p:nvPr>
        </p:nvSpPr>
        <p:spPr>
          <a:xfrm>
            <a:off x="524303" y="3334873"/>
            <a:ext cx="10084200" cy="6069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W</a:t>
            </a:r>
            <a:r>
              <a:rPr lang="en"/>
              <a:t>orkout process</a:t>
            </a:r>
            <a:endParaRPr/>
          </a:p>
        </p:txBody>
      </p:sp>
      <p:sp>
        <p:nvSpPr>
          <p:cNvPr id="1076" name="Google Shape;1076;p28"/>
          <p:cNvSpPr txBox="1"/>
          <p:nvPr>
            <p:ph idx="6" type="body"/>
          </p:nvPr>
        </p:nvSpPr>
        <p:spPr>
          <a:xfrm>
            <a:off x="524294" y="5353051"/>
            <a:ext cx="10085700" cy="923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t/>
            </a:r>
            <a:endParaRPr/>
          </a:p>
          <a:p>
            <a:pPr indent="0" lvl="0" marL="0" rtl="0" algn="l">
              <a:spcBef>
                <a:spcPts val="2100"/>
              </a:spcBef>
              <a:spcAft>
                <a:spcPts val="2100"/>
              </a:spcAft>
              <a:buNone/>
            </a:pPr>
            <a:r>
              <a:t/>
            </a:r>
            <a:endParaRPr/>
          </a:p>
        </p:txBody>
      </p:sp>
      <p:sp>
        <p:nvSpPr>
          <p:cNvPr id="1077" name="Google Shape;1077;p28"/>
          <p:cNvSpPr txBox="1"/>
          <p:nvPr>
            <p:ph idx="4" type="body"/>
          </p:nvPr>
        </p:nvSpPr>
        <p:spPr>
          <a:xfrm>
            <a:off x="524294" y="2167931"/>
            <a:ext cx="10084200" cy="9252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lang="en"/>
              <a:t>During the development process, there were problems with maintaining the workout structure and changing the theme.</a:t>
            </a:r>
            <a:endParaRPr/>
          </a:p>
        </p:txBody>
      </p:sp>
      <p:sp>
        <p:nvSpPr>
          <p:cNvPr id="1078" name="Google Shape;1078;p28"/>
          <p:cNvSpPr/>
          <p:nvPr/>
        </p:nvSpPr>
        <p:spPr>
          <a:xfrm>
            <a:off x="401638" y="619663"/>
            <a:ext cx="10329513" cy="674874"/>
          </a:xfrm>
          <a:prstGeom prst="rect">
            <a:avLst/>
          </a:prstGeom>
        </p:spPr>
        <p:txBody>
          <a:bodyPr>
            <a:prstTxWarp prst="textPlain"/>
          </a:bodyPr>
          <a:lstStyle/>
          <a:p>
            <a:pPr lvl="0" algn="ctr"/>
            <a:r>
              <a:rPr b="1" i="0">
                <a:ln cap="flat" cmpd="sng" w="28575">
                  <a:solidFill>
                    <a:srgbClr val="000000"/>
                  </a:solidFill>
                  <a:prstDash val="solid"/>
                  <a:round/>
                  <a:headEnd len="sm" w="sm" type="none"/>
                  <a:tailEnd len="sm" w="sm" type="none"/>
                </a:ln>
                <a:noFill/>
                <a:latin typeface="DM Sans"/>
              </a:rPr>
              <a:t>Problems during development</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29"/>
          <p:cNvSpPr txBox="1"/>
          <p:nvPr>
            <p:ph idx="1" type="subTitle"/>
          </p:nvPr>
        </p:nvSpPr>
        <p:spPr>
          <a:xfrm>
            <a:off x="1497263" y="2792225"/>
            <a:ext cx="91974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Do you have any questions?</a:t>
            </a:r>
            <a:endParaRPr/>
          </a:p>
        </p:txBody>
      </p:sp>
      <p:sp>
        <p:nvSpPr>
          <p:cNvPr id="1084" name="Google Shape;1084;p29"/>
          <p:cNvSpPr txBox="1"/>
          <p:nvPr>
            <p:ph idx="2" type="body"/>
          </p:nvPr>
        </p:nvSpPr>
        <p:spPr>
          <a:xfrm>
            <a:off x="1497345" y="3428425"/>
            <a:ext cx="9197400" cy="13416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@mc_lavrushka</a:t>
            </a:r>
            <a:endParaRPr/>
          </a:p>
          <a:p>
            <a:pPr indent="0" lvl="0" marL="0" rtl="0" algn="ctr">
              <a:spcBef>
                <a:spcPts val="0"/>
              </a:spcBef>
              <a:spcAft>
                <a:spcPts val="0"/>
              </a:spcAft>
              <a:buNone/>
            </a:pPr>
            <a:r>
              <a:rPr lang="en"/>
              <a:t>@merkulov_leonid</a:t>
            </a:r>
            <a:endParaRPr/>
          </a:p>
          <a:p>
            <a:pPr indent="0" lvl="0" marL="0" rtl="0" algn="ctr">
              <a:spcBef>
                <a:spcPts val="0"/>
              </a:spcBef>
              <a:spcAft>
                <a:spcPts val="0"/>
              </a:spcAft>
              <a:buNone/>
            </a:pPr>
            <a:r>
              <a:rPr lang="en"/>
              <a:t>@laseiiine</a:t>
            </a:r>
            <a:endParaRPr/>
          </a:p>
          <a:p>
            <a:pPr indent="0" lvl="0" marL="0" rtl="0" algn="ctr">
              <a:spcBef>
                <a:spcPts val="0"/>
              </a:spcBef>
              <a:spcAft>
                <a:spcPts val="0"/>
              </a:spcAft>
              <a:buNone/>
            </a:pPr>
            <a:r>
              <a:t/>
            </a:r>
            <a:endParaRPr/>
          </a:p>
        </p:txBody>
      </p:sp>
      <p:sp>
        <p:nvSpPr>
          <p:cNvPr id="1085" name="Google Shape;1085;p29"/>
          <p:cNvSpPr/>
          <p:nvPr/>
        </p:nvSpPr>
        <p:spPr>
          <a:xfrm>
            <a:off x="3180338" y="1984570"/>
            <a:ext cx="5800436" cy="717900"/>
          </a:xfrm>
          <a:prstGeom prst="rect">
            <a:avLst/>
          </a:prstGeom>
        </p:spPr>
        <p:txBody>
          <a:bodyPr>
            <a:prstTxWarp prst="textPlain"/>
          </a:bodyPr>
          <a:lstStyle/>
          <a:p>
            <a:pPr lvl="0" algn="ctr"/>
            <a:r>
              <a:rPr b="1" i="0">
                <a:ln cap="flat" cmpd="sng" w="28575">
                  <a:solidFill>
                    <a:srgbClr val="000000"/>
                  </a:solidFill>
                  <a:prstDash val="solid"/>
                  <a:round/>
                  <a:headEnd len="sm" w="sm" type="none"/>
                  <a:tailEnd len="sm" w="sm" type="none"/>
                </a:ln>
                <a:noFill/>
                <a:latin typeface="DM Sans"/>
              </a:rPr>
              <a:t>THANK YOU!</a:t>
            </a: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Mania · Holo Gradients">
  <a:themeElements>
    <a:clrScheme name="Simple Light">
      <a:dk1>
        <a:srgbClr val="000000"/>
      </a:dk1>
      <a:lt1>
        <a:srgbClr val="FFFFFF"/>
      </a:lt1>
      <a:dk2>
        <a:srgbClr val="434343"/>
      </a:dk2>
      <a:lt2>
        <a:srgbClr val="EEEEEE"/>
      </a:lt2>
      <a:accent1>
        <a:srgbClr val="B1ADEE"/>
      </a:accent1>
      <a:accent2>
        <a:srgbClr val="99DEF3"/>
      </a:accent2>
      <a:accent3>
        <a:srgbClr val="EEEEEE"/>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